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91" r:id="rId6"/>
    <p:sldId id="292" r:id="rId7"/>
    <p:sldId id="293" r:id="rId8"/>
    <p:sldId id="297" r:id="rId9"/>
    <p:sldId id="295" r:id="rId10"/>
    <p:sldId id="296" r:id="rId11"/>
    <p:sldId id="299" r:id="rId12"/>
    <p:sldId id="300" r:id="rId13"/>
    <p:sldId id="301"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45E17-C28E-4961-89A9-1925ABC4ECB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CBA9A031-1172-41A1-86D1-B105CEE5F176}">
      <dgm:prSet phldrT="[Texte]"/>
      <dgm:spPr>
        <a:solidFill>
          <a:srgbClr val="799CD2">
            <a:alpha val="50000"/>
          </a:srgbClr>
        </a:solidFill>
        <a:ln>
          <a:solidFill>
            <a:srgbClr val="5989B9"/>
          </a:solidFill>
        </a:ln>
      </dgm:spPr>
      <dgm:t>
        <a:bodyPr/>
        <a:lstStyle/>
        <a:p>
          <a:pPr algn="ctr"/>
          <a:r>
            <a:rPr lang="en-US" dirty="0">
              <a:solidFill>
                <a:schemeClr val="tx1"/>
              </a:solidFill>
            </a:rPr>
            <a:t>Steering Committee</a:t>
          </a:r>
        </a:p>
      </dgm:t>
    </dgm:pt>
    <dgm:pt modelId="{2A8A332B-98FD-4DE9-9F07-A2B71BEA0BB4}" type="parTrans" cxnId="{055D00C3-A88B-4706-ACDD-2FDE8EA90C0D}">
      <dgm:prSet/>
      <dgm:spPr/>
      <dgm:t>
        <a:bodyPr/>
        <a:lstStyle/>
        <a:p>
          <a:endParaRPr lang="en-CA"/>
        </a:p>
      </dgm:t>
    </dgm:pt>
    <dgm:pt modelId="{D7FEC399-60A8-4E36-BCC5-070DF973FE1C}" type="sibTrans" cxnId="{055D00C3-A88B-4706-ACDD-2FDE8EA90C0D}">
      <dgm:prSet/>
      <dgm:spPr/>
      <dgm:t>
        <a:bodyPr/>
        <a:lstStyle/>
        <a:p>
          <a:endParaRPr lang="en-CA"/>
        </a:p>
      </dgm:t>
    </dgm:pt>
    <dgm:pt modelId="{73141E05-E552-4A6C-BFD8-E235FF5B4C05}">
      <dgm:prSet phldrT="[Texte]"/>
      <dgm:spPr>
        <a:solidFill>
          <a:srgbClr val="799CD2">
            <a:alpha val="50000"/>
          </a:srgbClr>
        </a:solidFill>
        <a:ln>
          <a:solidFill>
            <a:srgbClr val="5989B9"/>
          </a:solidFill>
        </a:ln>
      </dgm:spPr>
      <dgm:t>
        <a:bodyPr/>
        <a:lstStyle/>
        <a:p>
          <a:r>
            <a:rPr lang="fr-CA" dirty="0">
              <a:solidFill>
                <a:schemeClr val="tx1"/>
              </a:solidFill>
            </a:rPr>
            <a:t>Partner Networks</a:t>
          </a:r>
          <a:endParaRPr lang="en-CA" dirty="0">
            <a:solidFill>
              <a:schemeClr val="tx1"/>
            </a:solidFill>
          </a:endParaRPr>
        </a:p>
      </dgm:t>
    </dgm:pt>
    <dgm:pt modelId="{809C0DD6-054C-4F84-BB70-7FB8DBE77CEE}" type="parTrans" cxnId="{22B241A7-8C84-4F45-8661-253189F0B698}">
      <dgm:prSet/>
      <dgm:spPr/>
      <dgm:t>
        <a:bodyPr/>
        <a:lstStyle/>
        <a:p>
          <a:endParaRPr lang="en-CA"/>
        </a:p>
      </dgm:t>
    </dgm:pt>
    <dgm:pt modelId="{C4FC6A0F-4807-41CA-B410-56E88E7E0EBA}" type="sibTrans" cxnId="{22B241A7-8C84-4F45-8661-253189F0B698}">
      <dgm:prSet/>
      <dgm:spPr/>
      <dgm:t>
        <a:bodyPr/>
        <a:lstStyle/>
        <a:p>
          <a:endParaRPr lang="en-CA"/>
        </a:p>
      </dgm:t>
    </dgm:pt>
    <dgm:pt modelId="{81138D59-D709-4E99-940C-61CBD588D3DA}">
      <dgm:prSet phldrT="[Texte]"/>
      <dgm:spPr>
        <a:solidFill>
          <a:srgbClr val="799CD2">
            <a:alpha val="50000"/>
          </a:srgbClr>
        </a:solidFill>
        <a:ln>
          <a:solidFill>
            <a:srgbClr val="5989B9"/>
          </a:solidFill>
        </a:ln>
      </dgm:spPr>
      <dgm:t>
        <a:bodyPr/>
        <a:lstStyle/>
        <a:p>
          <a:r>
            <a:rPr lang="fr-CA" dirty="0">
              <a:solidFill>
                <a:schemeClr val="tx1"/>
              </a:solidFill>
            </a:rPr>
            <a:t>Patient</a:t>
          </a:r>
          <a:br>
            <a:rPr lang="fr-CA" dirty="0">
              <a:solidFill>
                <a:schemeClr val="tx1"/>
              </a:solidFill>
            </a:rPr>
          </a:br>
          <a:r>
            <a:rPr lang="fr-CA" dirty="0">
              <a:solidFill>
                <a:schemeClr val="tx1"/>
              </a:solidFill>
            </a:rPr>
            <a:t>Council</a:t>
          </a:r>
          <a:endParaRPr lang="en-CA" dirty="0">
            <a:solidFill>
              <a:schemeClr val="tx1"/>
            </a:solidFill>
          </a:endParaRPr>
        </a:p>
      </dgm:t>
    </dgm:pt>
    <dgm:pt modelId="{57F838FD-0424-402A-8692-F8E77442FC42}" type="parTrans" cxnId="{0D8B4135-85D5-433B-893A-993228EF8DBE}">
      <dgm:prSet/>
      <dgm:spPr/>
      <dgm:t>
        <a:bodyPr/>
        <a:lstStyle/>
        <a:p>
          <a:endParaRPr lang="en-CA"/>
        </a:p>
      </dgm:t>
    </dgm:pt>
    <dgm:pt modelId="{D919A78C-818E-43C2-9755-333918E2828E}" type="sibTrans" cxnId="{0D8B4135-85D5-433B-893A-993228EF8DBE}">
      <dgm:prSet/>
      <dgm:spPr/>
      <dgm:t>
        <a:bodyPr/>
        <a:lstStyle/>
        <a:p>
          <a:endParaRPr lang="en-CA"/>
        </a:p>
      </dgm:t>
    </dgm:pt>
    <dgm:pt modelId="{FD9AEA77-8FE4-476B-A492-3C61C854DE4B}" type="pres">
      <dgm:prSet presAssocID="{25A45E17-C28E-4961-89A9-1925ABC4ECB1}" presName="compositeShape" presStyleCnt="0">
        <dgm:presLayoutVars>
          <dgm:chMax val="7"/>
          <dgm:dir/>
          <dgm:resizeHandles val="exact"/>
        </dgm:presLayoutVars>
      </dgm:prSet>
      <dgm:spPr/>
    </dgm:pt>
    <dgm:pt modelId="{FAAC5733-B07D-4302-902E-8CCDEB7CD8BC}" type="pres">
      <dgm:prSet presAssocID="{CBA9A031-1172-41A1-86D1-B105CEE5F176}" presName="circ1" presStyleLbl="vennNode1" presStyleIdx="0" presStyleCnt="3" custLinFactNeighborX="-2656" custLinFactNeighborY="-2596"/>
      <dgm:spPr/>
    </dgm:pt>
    <dgm:pt modelId="{C0913E47-4DFE-4F86-AC5E-FA62A9C6BB91}" type="pres">
      <dgm:prSet presAssocID="{CBA9A031-1172-41A1-86D1-B105CEE5F176}" presName="circ1Tx" presStyleLbl="revTx" presStyleIdx="0" presStyleCnt="0">
        <dgm:presLayoutVars>
          <dgm:chMax val="0"/>
          <dgm:chPref val="0"/>
          <dgm:bulletEnabled val="1"/>
        </dgm:presLayoutVars>
      </dgm:prSet>
      <dgm:spPr/>
    </dgm:pt>
    <dgm:pt modelId="{40B0BD84-2643-4F07-A3EC-26C1E12E9BD1}" type="pres">
      <dgm:prSet presAssocID="{73141E05-E552-4A6C-BFD8-E235FF5B4C05}" presName="circ2" presStyleLbl="vennNode1" presStyleIdx="1" presStyleCnt="3" custScaleX="102215" custScaleY="105136"/>
      <dgm:spPr/>
    </dgm:pt>
    <dgm:pt modelId="{49DE2840-6FC9-4AFC-B027-73DB2B056F39}" type="pres">
      <dgm:prSet presAssocID="{73141E05-E552-4A6C-BFD8-E235FF5B4C05}" presName="circ2Tx" presStyleLbl="revTx" presStyleIdx="0" presStyleCnt="0">
        <dgm:presLayoutVars>
          <dgm:chMax val="0"/>
          <dgm:chPref val="0"/>
          <dgm:bulletEnabled val="1"/>
        </dgm:presLayoutVars>
      </dgm:prSet>
      <dgm:spPr/>
    </dgm:pt>
    <dgm:pt modelId="{836D1F91-97C4-47C2-B69A-3F4DB6EA2446}" type="pres">
      <dgm:prSet presAssocID="{81138D59-D709-4E99-940C-61CBD588D3DA}" presName="circ3" presStyleLbl="vennNode1" presStyleIdx="2" presStyleCnt="3" custScaleX="103924" custScaleY="109443"/>
      <dgm:spPr/>
    </dgm:pt>
    <dgm:pt modelId="{C51317EA-1789-4EED-8064-24CEFF726B79}" type="pres">
      <dgm:prSet presAssocID="{81138D59-D709-4E99-940C-61CBD588D3DA}" presName="circ3Tx" presStyleLbl="revTx" presStyleIdx="0" presStyleCnt="0">
        <dgm:presLayoutVars>
          <dgm:chMax val="0"/>
          <dgm:chPref val="0"/>
          <dgm:bulletEnabled val="1"/>
        </dgm:presLayoutVars>
      </dgm:prSet>
      <dgm:spPr/>
    </dgm:pt>
  </dgm:ptLst>
  <dgm:cxnLst>
    <dgm:cxn modelId="{434B0F06-410C-45BD-A2EB-1D032EDAC88C}" type="presOf" srcId="{CBA9A031-1172-41A1-86D1-B105CEE5F176}" destId="{C0913E47-4DFE-4F86-AC5E-FA62A9C6BB91}" srcOrd="1" destOrd="0" presId="urn:microsoft.com/office/officeart/2005/8/layout/venn1"/>
    <dgm:cxn modelId="{E2049E22-AA32-4832-AB89-E544F509CECF}" type="presOf" srcId="{81138D59-D709-4E99-940C-61CBD588D3DA}" destId="{836D1F91-97C4-47C2-B69A-3F4DB6EA2446}" srcOrd="0" destOrd="0" presId="urn:microsoft.com/office/officeart/2005/8/layout/venn1"/>
    <dgm:cxn modelId="{0D8B4135-85D5-433B-893A-993228EF8DBE}" srcId="{25A45E17-C28E-4961-89A9-1925ABC4ECB1}" destId="{81138D59-D709-4E99-940C-61CBD588D3DA}" srcOrd="2" destOrd="0" parTransId="{57F838FD-0424-402A-8692-F8E77442FC42}" sibTransId="{D919A78C-818E-43C2-9755-333918E2828E}"/>
    <dgm:cxn modelId="{CB2F655D-2BA9-4F6D-80E5-E7EC01394A48}" type="presOf" srcId="{25A45E17-C28E-4961-89A9-1925ABC4ECB1}" destId="{FD9AEA77-8FE4-476B-A492-3C61C854DE4B}" srcOrd="0" destOrd="0" presId="urn:microsoft.com/office/officeart/2005/8/layout/venn1"/>
    <dgm:cxn modelId="{F70F0D74-021C-4E02-9AA4-DBD53E66FA5F}" type="presOf" srcId="{73141E05-E552-4A6C-BFD8-E235FF5B4C05}" destId="{49DE2840-6FC9-4AFC-B027-73DB2B056F39}" srcOrd="1" destOrd="0" presId="urn:microsoft.com/office/officeart/2005/8/layout/venn1"/>
    <dgm:cxn modelId="{22B241A7-8C84-4F45-8661-253189F0B698}" srcId="{25A45E17-C28E-4961-89A9-1925ABC4ECB1}" destId="{73141E05-E552-4A6C-BFD8-E235FF5B4C05}" srcOrd="1" destOrd="0" parTransId="{809C0DD6-054C-4F84-BB70-7FB8DBE77CEE}" sibTransId="{C4FC6A0F-4807-41CA-B410-56E88E7E0EBA}"/>
    <dgm:cxn modelId="{DA84FFB2-23F0-47FE-B9F4-8094CCAFC78E}" type="presOf" srcId="{CBA9A031-1172-41A1-86D1-B105CEE5F176}" destId="{FAAC5733-B07D-4302-902E-8CCDEB7CD8BC}" srcOrd="0" destOrd="0" presId="urn:microsoft.com/office/officeart/2005/8/layout/venn1"/>
    <dgm:cxn modelId="{055D00C3-A88B-4706-ACDD-2FDE8EA90C0D}" srcId="{25A45E17-C28E-4961-89A9-1925ABC4ECB1}" destId="{CBA9A031-1172-41A1-86D1-B105CEE5F176}" srcOrd="0" destOrd="0" parTransId="{2A8A332B-98FD-4DE9-9F07-A2B71BEA0BB4}" sibTransId="{D7FEC399-60A8-4E36-BCC5-070DF973FE1C}"/>
    <dgm:cxn modelId="{D1C890D1-FA72-4A61-A9F9-743273782034}" type="presOf" srcId="{73141E05-E552-4A6C-BFD8-E235FF5B4C05}" destId="{40B0BD84-2643-4F07-A3EC-26C1E12E9BD1}" srcOrd="0" destOrd="0" presId="urn:microsoft.com/office/officeart/2005/8/layout/venn1"/>
    <dgm:cxn modelId="{CD6BF7D1-F2BA-4B02-A091-94FB7D396A2D}" type="presOf" srcId="{81138D59-D709-4E99-940C-61CBD588D3DA}" destId="{C51317EA-1789-4EED-8064-24CEFF726B79}" srcOrd="1" destOrd="0" presId="urn:microsoft.com/office/officeart/2005/8/layout/venn1"/>
    <dgm:cxn modelId="{09E95F88-F471-47D1-BD24-232631A8C8D8}" type="presParOf" srcId="{FD9AEA77-8FE4-476B-A492-3C61C854DE4B}" destId="{FAAC5733-B07D-4302-902E-8CCDEB7CD8BC}" srcOrd="0" destOrd="0" presId="urn:microsoft.com/office/officeart/2005/8/layout/venn1"/>
    <dgm:cxn modelId="{30DFE7F9-0DB4-4AB0-9EE2-8AF71D0C2882}" type="presParOf" srcId="{FD9AEA77-8FE4-476B-A492-3C61C854DE4B}" destId="{C0913E47-4DFE-4F86-AC5E-FA62A9C6BB91}" srcOrd="1" destOrd="0" presId="urn:microsoft.com/office/officeart/2005/8/layout/venn1"/>
    <dgm:cxn modelId="{36DC167E-781B-4FA5-A936-D51B187EC068}" type="presParOf" srcId="{FD9AEA77-8FE4-476B-A492-3C61C854DE4B}" destId="{40B0BD84-2643-4F07-A3EC-26C1E12E9BD1}" srcOrd="2" destOrd="0" presId="urn:microsoft.com/office/officeart/2005/8/layout/venn1"/>
    <dgm:cxn modelId="{CDE1DDBA-0366-4B2F-B783-53860E4DDB3F}" type="presParOf" srcId="{FD9AEA77-8FE4-476B-A492-3C61C854DE4B}" destId="{49DE2840-6FC9-4AFC-B027-73DB2B056F39}" srcOrd="3" destOrd="0" presId="urn:microsoft.com/office/officeart/2005/8/layout/venn1"/>
    <dgm:cxn modelId="{17DE7703-F882-480D-9456-26FA301DC342}" type="presParOf" srcId="{FD9AEA77-8FE4-476B-A492-3C61C854DE4B}" destId="{836D1F91-97C4-47C2-B69A-3F4DB6EA2446}" srcOrd="4" destOrd="0" presId="urn:microsoft.com/office/officeart/2005/8/layout/venn1"/>
    <dgm:cxn modelId="{515C8A00-0BA4-42F9-B550-9D965F200C4D}" type="presParOf" srcId="{FD9AEA77-8FE4-476B-A492-3C61C854DE4B}" destId="{C51317EA-1789-4EED-8064-24CEFF726B79}" srcOrd="5"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60D7A-93E3-4322-A086-D98A6B17C4AE}" type="doc">
      <dgm:prSet loTypeId="urn:microsoft.com/office/officeart/2005/8/layout/venn1" loCatId="relationship" qsTypeId="urn:microsoft.com/office/officeart/2005/8/quickstyle/simple1" qsCatId="simple" csTypeId="urn:microsoft.com/office/officeart/2005/8/colors/accent1_2" csCatId="accent1" phldr="1"/>
      <dgm:spPr/>
    </dgm:pt>
    <dgm:pt modelId="{7072089F-EB57-46DF-9005-A35660DBBB18}">
      <dgm:prSet phldrT="[Texte]" custT="1"/>
      <dgm:spPr>
        <a:solidFill>
          <a:srgbClr val="7ABF27">
            <a:alpha val="50000"/>
          </a:srgbClr>
        </a:solidFill>
        <a:ln>
          <a:solidFill>
            <a:srgbClr val="7ABF27"/>
          </a:solidFill>
        </a:ln>
      </dgm:spPr>
      <dgm:t>
        <a:bodyPr/>
        <a:lstStyle/>
        <a:p>
          <a:pPr algn="ctr"/>
          <a:r>
            <a:rPr lang="fr-CA" sz="1800" dirty="0">
              <a:solidFill>
                <a:schemeClr val="tx1"/>
              </a:solidFill>
            </a:rPr>
            <a:t>                         </a:t>
          </a:r>
          <a:r>
            <a:rPr lang="fr-CA" sz="1800" dirty="0" err="1">
              <a:solidFill>
                <a:schemeClr val="tx1"/>
              </a:solidFill>
            </a:rPr>
            <a:t>Clinical</a:t>
          </a:r>
          <a:endParaRPr lang="en-CA" sz="1800" dirty="0">
            <a:solidFill>
              <a:schemeClr val="tx1"/>
            </a:solidFill>
          </a:endParaRPr>
        </a:p>
      </dgm:t>
    </dgm:pt>
    <dgm:pt modelId="{4411A724-D3CB-4BB7-A6DC-0FB2F893DF54}" type="parTrans" cxnId="{B44171D7-4603-4942-A820-8669375F5EF9}">
      <dgm:prSet/>
      <dgm:spPr/>
      <dgm:t>
        <a:bodyPr/>
        <a:lstStyle/>
        <a:p>
          <a:endParaRPr lang="en-CA"/>
        </a:p>
      </dgm:t>
    </dgm:pt>
    <dgm:pt modelId="{16C7AD1C-D663-421B-99DE-02D30514BB4F}" type="sibTrans" cxnId="{B44171D7-4603-4942-A820-8669375F5EF9}">
      <dgm:prSet/>
      <dgm:spPr/>
      <dgm:t>
        <a:bodyPr/>
        <a:lstStyle/>
        <a:p>
          <a:endParaRPr lang="en-CA"/>
        </a:p>
      </dgm:t>
    </dgm:pt>
    <dgm:pt modelId="{98E83F2B-7356-4F56-A06C-EAD2FB7ADF22}">
      <dgm:prSet phldrT="[Texte]" custT="1"/>
      <dgm:spPr>
        <a:solidFill>
          <a:srgbClr val="AAE069"/>
        </a:solidFill>
        <a:ln>
          <a:solidFill>
            <a:srgbClr val="AAE069"/>
          </a:solidFill>
        </a:ln>
      </dgm:spPr>
      <dgm:t>
        <a:bodyPr/>
        <a:lstStyle/>
        <a:p>
          <a:endParaRPr lang="en-CA" sz="1500" dirty="0">
            <a:solidFill>
              <a:schemeClr val="tx1"/>
            </a:solidFill>
          </a:endParaRPr>
        </a:p>
      </dgm:t>
    </dgm:pt>
    <dgm:pt modelId="{23B495AF-C1F4-4F53-B90B-E446FC8C1544}" type="parTrans" cxnId="{7DA8F7E1-72C2-48C1-AC16-D264BC842C1D}">
      <dgm:prSet/>
      <dgm:spPr/>
      <dgm:t>
        <a:bodyPr/>
        <a:lstStyle/>
        <a:p>
          <a:endParaRPr lang="en-CA"/>
        </a:p>
      </dgm:t>
    </dgm:pt>
    <dgm:pt modelId="{C080D750-3456-4A64-B436-A40AFD15382C}" type="sibTrans" cxnId="{7DA8F7E1-72C2-48C1-AC16-D264BC842C1D}">
      <dgm:prSet/>
      <dgm:spPr/>
      <dgm:t>
        <a:bodyPr/>
        <a:lstStyle/>
        <a:p>
          <a:endParaRPr lang="en-CA"/>
        </a:p>
      </dgm:t>
    </dgm:pt>
    <dgm:pt modelId="{E2D95E9E-1665-4B1A-828F-F065430CACD0}">
      <dgm:prSet phldrT="[Texte]" custT="1"/>
      <dgm:spPr>
        <a:solidFill>
          <a:srgbClr val="AAE069"/>
        </a:solidFill>
        <a:ln>
          <a:solidFill>
            <a:srgbClr val="AAE069"/>
          </a:solidFill>
        </a:ln>
      </dgm:spPr>
      <dgm:t>
        <a:bodyPr/>
        <a:lstStyle/>
        <a:p>
          <a:r>
            <a:rPr lang="fr-CA" sz="1800" dirty="0" err="1">
              <a:solidFill>
                <a:schemeClr val="tx1"/>
              </a:solidFill>
            </a:rPr>
            <a:t>Health</a:t>
          </a:r>
          <a:br>
            <a:rPr lang="fr-CA" sz="1800" dirty="0">
              <a:solidFill>
                <a:schemeClr val="tx1"/>
              </a:solidFill>
            </a:rPr>
          </a:br>
          <a:r>
            <a:rPr lang="fr-CA" sz="1800" dirty="0">
              <a:solidFill>
                <a:schemeClr val="tx1"/>
              </a:solidFill>
            </a:rPr>
            <a:t>Services</a:t>
          </a:r>
        </a:p>
        <a:p>
          <a:endParaRPr lang="en-CA" sz="1800" dirty="0">
            <a:solidFill>
              <a:schemeClr val="tx1"/>
            </a:solidFill>
          </a:endParaRPr>
        </a:p>
      </dgm:t>
    </dgm:pt>
    <dgm:pt modelId="{58025C22-EAD9-4E07-8249-6AEA888063E0}" type="parTrans" cxnId="{B9218BA1-DB82-4FC0-9A3C-DE05AF0A2C2C}">
      <dgm:prSet/>
      <dgm:spPr/>
      <dgm:t>
        <a:bodyPr/>
        <a:lstStyle/>
        <a:p>
          <a:endParaRPr lang="en-CA"/>
        </a:p>
      </dgm:t>
    </dgm:pt>
    <dgm:pt modelId="{5452B9F2-AC6A-462D-A795-BB746F707F3A}" type="sibTrans" cxnId="{B9218BA1-DB82-4FC0-9A3C-DE05AF0A2C2C}">
      <dgm:prSet/>
      <dgm:spPr/>
      <dgm:t>
        <a:bodyPr/>
        <a:lstStyle/>
        <a:p>
          <a:endParaRPr lang="en-CA"/>
        </a:p>
      </dgm:t>
    </dgm:pt>
    <dgm:pt modelId="{2E02DAF0-A9F2-45D4-9FD3-952C6B1AC8BB}">
      <dgm:prSet phldrT="[Texte]" custT="1"/>
      <dgm:spPr>
        <a:solidFill>
          <a:srgbClr val="7ABF27">
            <a:alpha val="50000"/>
          </a:srgbClr>
        </a:solidFill>
        <a:ln>
          <a:solidFill>
            <a:srgbClr val="7ABF27"/>
          </a:solidFill>
        </a:ln>
      </dgm:spPr>
      <dgm:t>
        <a:bodyPr/>
        <a:lstStyle/>
        <a:p>
          <a:endParaRPr lang="en-CA" sz="1600" dirty="0">
            <a:solidFill>
              <a:schemeClr val="tx1"/>
            </a:solidFill>
          </a:endParaRPr>
        </a:p>
      </dgm:t>
    </dgm:pt>
    <dgm:pt modelId="{12D0D88E-4053-4330-8036-D18F21E97C0D}" type="parTrans" cxnId="{171AA679-7026-4052-84C4-20E13EF956B5}">
      <dgm:prSet/>
      <dgm:spPr/>
      <dgm:t>
        <a:bodyPr/>
        <a:lstStyle/>
        <a:p>
          <a:endParaRPr lang="en-CA"/>
        </a:p>
      </dgm:t>
    </dgm:pt>
    <dgm:pt modelId="{591CE910-EE8C-4A2A-B4B7-57BBFEF9F349}" type="sibTrans" cxnId="{171AA679-7026-4052-84C4-20E13EF956B5}">
      <dgm:prSet/>
      <dgm:spPr/>
      <dgm:t>
        <a:bodyPr/>
        <a:lstStyle/>
        <a:p>
          <a:endParaRPr lang="en-CA"/>
        </a:p>
      </dgm:t>
    </dgm:pt>
    <dgm:pt modelId="{E63D716C-60FF-4BB6-93F4-D89872B39A25}" type="pres">
      <dgm:prSet presAssocID="{28360D7A-93E3-4322-A086-D98A6B17C4AE}" presName="compositeShape" presStyleCnt="0">
        <dgm:presLayoutVars>
          <dgm:chMax val="7"/>
          <dgm:dir/>
          <dgm:resizeHandles val="exact"/>
        </dgm:presLayoutVars>
      </dgm:prSet>
      <dgm:spPr/>
    </dgm:pt>
    <dgm:pt modelId="{50743EE9-048B-464C-8874-B24E4D5928CB}" type="pres">
      <dgm:prSet presAssocID="{7072089F-EB57-46DF-9005-A35660DBBB18}" presName="circ1" presStyleLbl="vennNode1" presStyleIdx="0" presStyleCnt="4" custAng="19396712" custScaleX="113568" custScaleY="35433" custLinFactNeighborX="42773" custLinFactNeighborY="16729"/>
      <dgm:spPr/>
    </dgm:pt>
    <dgm:pt modelId="{3FADC027-AD19-44A9-9F7C-99CC07D6D6CA}" type="pres">
      <dgm:prSet presAssocID="{7072089F-EB57-46DF-9005-A35660DBBB18}" presName="circ1Tx" presStyleLbl="revTx" presStyleIdx="0" presStyleCnt="0">
        <dgm:presLayoutVars>
          <dgm:chMax val="0"/>
          <dgm:chPref val="0"/>
          <dgm:bulletEnabled val="1"/>
        </dgm:presLayoutVars>
      </dgm:prSet>
      <dgm:spPr/>
    </dgm:pt>
    <dgm:pt modelId="{F47C03C8-4165-42F2-BEDF-60C816B4C02A}" type="pres">
      <dgm:prSet presAssocID="{98E83F2B-7356-4F56-A06C-EAD2FB7ADF22}" presName="circ2" presStyleLbl="vennNode1" presStyleIdx="1" presStyleCnt="4" custAng="2416511" custScaleX="115965" custScaleY="35433" custLinFactNeighborX="-1789" custLinFactNeighborY="32429"/>
      <dgm:spPr/>
    </dgm:pt>
    <dgm:pt modelId="{BFFD92A3-6DEE-439A-9463-3BC838888F34}" type="pres">
      <dgm:prSet presAssocID="{98E83F2B-7356-4F56-A06C-EAD2FB7ADF22}" presName="circ2Tx" presStyleLbl="revTx" presStyleIdx="0" presStyleCnt="0">
        <dgm:presLayoutVars>
          <dgm:chMax val="0"/>
          <dgm:chPref val="0"/>
          <dgm:bulletEnabled val="1"/>
        </dgm:presLayoutVars>
      </dgm:prSet>
      <dgm:spPr/>
    </dgm:pt>
    <dgm:pt modelId="{DD14BF2D-82F9-4328-B54E-40801FAFA47A}" type="pres">
      <dgm:prSet presAssocID="{E2D95E9E-1665-4B1A-828F-F065430CACD0}" presName="circ3" presStyleLbl="vennNode1" presStyleIdx="2" presStyleCnt="4" custAng="19072052" custScaleX="113568" custScaleY="35433" custLinFactNeighborX="-32725" custLinFactNeighborY="-13603"/>
      <dgm:spPr/>
    </dgm:pt>
    <dgm:pt modelId="{7A568A91-964E-4065-93F3-F47902658C4B}" type="pres">
      <dgm:prSet presAssocID="{E2D95E9E-1665-4B1A-828F-F065430CACD0}" presName="circ3Tx" presStyleLbl="revTx" presStyleIdx="0" presStyleCnt="0">
        <dgm:presLayoutVars>
          <dgm:chMax val="0"/>
          <dgm:chPref val="0"/>
          <dgm:bulletEnabled val="1"/>
        </dgm:presLayoutVars>
      </dgm:prSet>
      <dgm:spPr/>
    </dgm:pt>
    <dgm:pt modelId="{D6FD17FB-82BB-478F-9853-1DC57D61AE6D}" type="pres">
      <dgm:prSet presAssocID="{2E02DAF0-A9F2-45D4-9FD3-952C6B1AC8BB}" presName="circ4" presStyleLbl="vennNode1" presStyleIdx="3" presStyleCnt="4" custAng="2173023" custScaleX="113568" custScaleY="35433" custLinFactNeighborX="13747" custLinFactNeighborY="-28101"/>
      <dgm:spPr/>
    </dgm:pt>
    <dgm:pt modelId="{845D80E8-3BAC-4A33-9EF5-1C5F7D55FED3}" type="pres">
      <dgm:prSet presAssocID="{2E02DAF0-A9F2-45D4-9FD3-952C6B1AC8BB}" presName="circ4Tx" presStyleLbl="revTx" presStyleIdx="0" presStyleCnt="0">
        <dgm:presLayoutVars>
          <dgm:chMax val="0"/>
          <dgm:chPref val="0"/>
          <dgm:bulletEnabled val="1"/>
        </dgm:presLayoutVars>
      </dgm:prSet>
      <dgm:spPr/>
    </dgm:pt>
  </dgm:ptLst>
  <dgm:cxnLst>
    <dgm:cxn modelId="{155D8A63-F54E-4FAC-A645-A774428A97CB}" type="presOf" srcId="{E2D95E9E-1665-4B1A-828F-F065430CACD0}" destId="{7A568A91-964E-4065-93F3-F47902658C4B}" srcOrd="1" destOrd="0" presId="urn:microsoft.com/office/officeart/2005/8/layout/venn1"/>
    <dgm:cxn modelId="{7FD9776A-F17B-4352-82CE-3CC5A74CEF42}" type="presOf" srcId="{E2D95E9E-1665-4B1A-828F-F065430CACD0}" destId="{DD14BF2D-82F9-4328-B54E-40801FAFA47A}" srcOrd="0" destOrd="0" presId="urn:microsoft.com/office/officeart/2005/8/layout/venn1"/>
    <dgm:cxn modelId="{DF6F9F54-A48C-4C90-81A8-93F59F8CF490}" type="presOf" srcId="{2E02DAF0-A9F2-45D4-9FD3-952C6B1AC8BB}" destId="{D6FD17FB-82BB-478F-9853-1DC57D61AE6D}" srcOrd="0" destOrd="0" presId="urn:microsoft.com/office/officeart/2005/8/layout/venn1"/>
    <dgm:cxn modelId="{171AA679-7026-4052-84C4-20E13EF956B5}" srcId="{28360D7A-93E3-4322-A086-D98A6B17C4AE}" destId="{2E02DAF0-A9F2-45D4-9FD3-952C6B1AC8BB}" srcOrd="3" destOrd="0" parTransId="{12D0D88E-4053-4330-8036-D18F21E97C0D}" sibTransId="{591CE910-EE8C-4A2A-B4B7-57BBFEF9F349}"/>
    <dgm:cxn modelId="{BC1D9D86-FE4E-4BDC-92A4-50A5998E1B7C}" type="presOf" srcId="{2E02DAF0-A9F2-45D4-9FD3-952C6B1AC8BB}" destId="{845D80E8-3BAC-4A33-9EF5-1C5F7D55FED3}" srcOrd="1" destOrd="0" presId="urn:microsoft.com/office/officeart/2005/8/layout/venn1"/>
    <dgm:cxn modelId="{B7E07A8A-D497-4642-835B-3DB791AE5716}" type="presOf" srcId="{98E83F2B-7356-4F56-A06C-EAD2FB7ADF22}" destId="{BFFD92A3-6DEE-439A-9463-3BC838888F34}" srcOrd="1" destOrd="0" presId="urn:microsoft.com/office/officeart/2005/8/layout/venn1"/>
    <dgm:cxn modelId="{B9218BA1-DB82-4FC0-9A3C-DE05AF0A2C2C}" srcId="{28360D7A-93E3-4322-A086-D98A6B17C4AE}" destId="{E2D95E9E-1665-4B1A-828F-F065430CACD0}" srcOrd="2" destOrd="0" parTransId="{58025C22-EAD9-4E07-8249-6AEA888063E0}" sibTransId="{5452B9F2-AC6A-462D-A795-BB746F707F3A}"/>
    <dgm:cxn modelId="{F21151AF-550B-4808-B4AE-BA63FB2B8401}" type="presOf" srcId="{7072089F-EB57-46DF-9005-A35660DBBB18}" destId="{3FADC027-AD19-44A9-9F7C-99CC07D6D6CA}" srcOrd="1" destOrd="0" presId="urn:microsoft.com/office/officeart/2005/8/layout/venn1"/>
    <dgm:cxn modelId="{918855B5-DDF6-4567-AEDA-4D9B3AB56C72}" type="presOf" srcId="{7072089F-EB57-46DF-9005-A35660DBBB18}" destId="{50743EE9-048B-464C-8874-B24E4D5928CB}" srcOrd="0" destOrd="0" presId="urn:microsoft.com/office/officeart/2005/8/layout/venn1"/>
    <dgm:cxn modelId="{9C1D87B9-63C6-4143-BC2F-BF1BCFCF62A0}" type="presOf" srcId="{28360D7A-93E3-4322-A086-D98A6B17C4AE}" destId="{E63D716C-60FF-4BB6-93F4-D89872B39A25}" srcOrd="0" destOrd="0" presId="urn:microsoft.com/office/officeart/2005/8/layout/venn1"/>
    <dgm:cxn modelId="{B44171D7-4603-4942-A820-8669375F5EF9}" srcId="{28360D7A-93E3-4322-A086-D98A6B17C4AE}" destId="{7072089F-EB57-46DF-9005-A35660DBBB18}" srcOrd="0" destOrd="0" parTransId="{4411A724-D3CB-4BB7-A6DC-0FB2F893DF54}" sibTransId="{16C7AD1C-D663-421B-99DE-02D30514BB4F}"/>
    <dgm:cxn modelId="{0212B0DE-7D9B-40DB-A67E-8306484D0967}" type="presOf" srcId="{98E83F2B-7356-4F56-A06C-EAD2FB7ADF22}" destId="{F47C03C8-4165-42F2-BEDF-60C816B4C02A}" srcOrd="0" destOrd="0" presId="urn:microsoft.com/office/officeart/2005/8/layout/venn1"/>
    <dgm:cxn modelId="{7DA8F7E1-72C2-48C1-AC16-D264BC842C1D}" srcId="{28360D7A-93E3-4322-A086-D98A6B17C4AE}" destId="{98E83F2B-7356-4F56-A06C-EAD2FB7ADF22}" srcOrd="1" destOrd="0" parTransId="{23B495AF-C1F4-4F53-B90B-E446FC8C1544}" sibTransId="{C080D750-3456-4A64-B436-A40AFD15382C}"/>
    <dgm:cxn modelId="{AEAF5E94-8C71-48FB-9ABD-1712FE1D5AB1}" type="presParOf" srcId="{E63D716C-60FF-4BB6-93F4-D89872B39A25}" destId="{50743EE9-048B-464C-8874-B24E4D5928CB}" srcOrd="0" destOrd="0" presId="urn:microsoft.com/office/officeart/2005/8/layout/venn1"/>
    <dgm:cxn modelId="{9A8DC55C-F60A-488E-9012-3861D37A75B1}" type="presParOf" srcId="{E63D716C-60FF-4BB6-93F4-D89872B39A25}" destId="{3FADC027-AD19-44A9-9F7C-99CC07D6D6CA}" srcOrd="1" destOrd="0" presId="urn:microsoft.com/office/officeart/2005/8/layout/venn1"/>
    <dgm:cxn modelId="{89D75686-6D56-4777-B095-AEDEFFEACED8}" type="presParOf" srcId="{E63D716C-60FF-4BB6-93F4-D89872B39A25}" destId="{F47C03C8-4165-42F2-BEDF-60C816B4C02A}" srcOrd="2" destOrd="0" presId="urn:microsoft.com/office/officeart/2005/8/layout/venn1"/>
    <dgm:cxn modelId="{C971BBB0-04EF-4924-9283-6DE57CC2E1D1}" type="presParOf" srcId="{E63D716C-60FF-4BB6-93F4-D89872B39A25}" destId="{BFFD92A3-6DEE-439A-9463-3BC838888F34}" srcOrd="3" destOrd="0" presId="urn:microsoft.com/office/officeart/2005/8/layout/venn1"/>
    <dgm:cxn modelId="{3F68E08D-0F17-45F8-AB70-F502B0F69935}" type="presParOf" srcId="{E63D716C-60FF-4BB6-93F4-D89872B39A25}" destId="{DD14BF2D-82F9-4328-B54E-40801FAFA47A}" srcOrd="4" destOrd="0" presId="urn:microsoft.com/office/officeart/2005/8/layout/venn1"/>
    <dgm:cxn modelId="{15EE4B6B-643E-478A-8332-59AFCD42C0D8}" type="presParOf" srcId="{E63D716C-60FF-4BB6-93F4-D89872B39A25}" destId="{7A568A91-964E-4065-93F3-F47902658C4B}" srcOrd="5" destOrd="0" presId="urn:microsoft.com/office/officeart/2005/8/layout/venn1"/>
    <dgm:cxn modelId="{EFF13AED-232A-483A-85BE-46E8A87AAEE8}" type="presParOf" srcId="{E63D716C-60FF-4BB6-93F4-D89872B39A25}" destId="{D6FD17FB-82BB-478F-9853-1DC57D61AE6D}" srcOrd="6" destOrd="0" presId="urn:microsoft.com/office/officeart/2005/8/layout/venn1"/>
    <dgm:cxn modelId="{F5B7D152-FDAC-46FD-A470-06373E3D75BE}" type="presParOf" srcId="{E63D716C-60FF-4BB6-93F4-D89872B39A25}" destId="{845D80E8-3BAC-4A33-9EF5-1C5F7D55FED3}"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45E17-C28E-4961-89A9-1925ABC4ECB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CBA9A031-1172-41A1-86D1-B105CEE5F176}">
      <dgm:prSet phldrT="[Texte]"/>
      <dgm:spPr>
        <a:solidFill>
          <a:srgbClr val="799CD2">
            <a:alpha val="50000"/>
          </a:srgbClr>
        </a:solidFill>
        <a:ln>
          <a:solidFill>
            <a:srgbClr val="5989B9"/>
          </a:solidFill>
        </a:ln>
      </dgm:spPr>
      <dgm:t>
        <a:bodyPr/>
        <a:lstStyle/>
        <a:p>
          <a:pPr algn="ctr"/>
          <a:r>
            <a:rPr lang="en-US" dirty="0">
              <a:solidFill>
                <a:schemeClr val="tx1"/>
              </a:solidFill>
            </a:rPr>
            <a:t>Steering Committee</a:t>
          </a:r>
        </a:p>
      </dgm:t>
    </dgm:pt>
    <dgm:pt modelId="{2A8A332B-98FD-4DE9-9F07-A2B71BEA0BB4}" type="parTrans" cxnId="{055D00C3-A88B-4706-ACDD-2FDE8EA90C0D}">
      <dgm:prSet/>
      <dgm:spPr/>
      <dgm:t>
        <a:bodyPr/>
        <a:lstStyle/>
        <a:p>
          <a:endParaRPr lang="en-CA"/>
        </a:p>
      </dgm:t>
    </dgm:pt>
    <dgm:pt modelId="{D7FEC399-60A8-4E36-BCC5-070DF973FE1C}" type="sibTrans" cxnId="{055D00C3-A88B-4706-ACDD-2FDE8EA90C0D}">
      <dgm:prSet/>
      <dgm:spPr/>
      <dgm:t>
        <a:bodyPr/>
        <a:lstStyle/>
        <a:p>
          <a:endParaRPr lang="en-CA"/>
        </a:p>
      </dgm:t>
    </dgm:pt>
    <dgm:pt modelId="{73141E05-E552-4A6C-BFD8-E235FF5B4C05}">
      <dgm:prSet phldrT="[Texte]"/>
      <dgm:spPr>
        <a:solidFill>
          <a:srgbClr val="799CD2">
            <a:alpha val="50000"/>
          </a:srgbClr>
        </a:solidFill>
        <a:ln>
          <a:solidFill>
            <a:srgbClr val="5989B9"/>
          </a:solidFill>
        </a:ln>
      </dgm:spPr>
      <dgm:t>
        <a:bodyPr/>
        <a:lstStyle/>
        <a:p>
          <a:r>
            <a:rPr lang="fr-CA" dirty="0">
              <a:solidFill>
                <a:schemeClr val="tx1"/>
              </a:solidFill>
            </a:rPr>
            <a:t>Partner Networks</a:t>
          </a:r>
          <a:endParaRPr lang="en-CA" dirty="0">
            <a:solidFill>
              <a:schemeClr val="tx1"/>
            </a:solidFill>
          </a:endParaRPr>
        </a:p>
      </dgm:t>
    </dgm:pt>
    <dgm:pt modelId="{809C0DD6-054C-4F84-BB70-7FB8DBE77CEE}" type="parTrans" cxnId="{22B241A7-8C84-4F45-8661-253189F0B698}">
      <dgm:prSet/>
      <dgm:spPr/>
      <dgm:t>
        <a:bodyPr/>
        <a:lstStyle/>
        <a:p>
          <a:endParaRPr lang="en-CA"/>
        </a:p>
      </dgm:t>
    </dgm:pt>
    <dgm:pt modelId="{C4FC6A0F-4807-41CA-B410-56E88E7E0EBA}" type="sibTrans" cxnId="{22B241A7-8C84-4F45-8661-253189F0B698}">
      <dgm:prSet/>
      <dgm:spPr/>
      <dgm:t>
        <a:bodyPr/>
        <a:lstStyle/>
        <a:p>
          <a:endParaRPr lang="en-CA"/>
        </a:p>
      </dgm:t>
    </dgm:pt>
    <dgm:pt modelId="{81138D59-D709-4E99-940C-61CBD588D3DA}">
      <dgm:prSet phldrT="[Texte]"/>
      <dgm:spPr>
        <a:solidFill>
          <a:srgbClr val="799CD2">
            <a:alpha val="50000"/>
          </a:srgbClr>
        </a:solidFill>
        <a:ln>
          <a:solidFill>
            <a:srgbClr val="5989B9"/>
          </a:solidFill>
        </a:ln>
      </dgm:spPr>
      <dgm:t>
        <a:bodyPr/>
        <a:lstStyle/>
        <a:p>
          <a:r>
            <a:rPr lang="fr-CA" dirty="0">
              <a:solidFill>
                <a:schemeClr val="tx1"/>
              </a:solidFill>
            </a:rPr>
            <a:t>Patient</a:t>
          </a:r>
          <a:br>
            <a:rPr lang="fr-CA" dirty="0">
              <a:solidFill>
                <a:schemeClr val="tx1"/>
              </a:solidFill>
            </a:rPr>
          </a:br>
          <a:r>
            <a:rPr lang="fr-CA" dirty="0">
              <a:solidFill>
                <a:schemeClr val="tx1"/>
              </a:solidFill>
            </a:rPr>
            <a:t>Council</a:t>
          </a:r>
          <a:endParaRPr lang="en-CA" dirty="0">
            <a:solidFill>
              <a:schemeClr val="tx1"/>
            </a:solidFill>
          </a:endParaRPr>
        </a:p>
      </dgm:t>
    </dgm:pt>
    <dgm:pt modelId="{57F838FD-0424-402A-8692-F8E77442FC42}" type="parTrans" cxnId="{0D8B4135-85D5-433B-893A-993228EF8DBE}">
      <dgm:prSet/>
      <dgm:spPr/>
      <dgm:t>
        <a:bodyPr/>
        <a:lstStyle/>
        <a:p>
          <a:endParaRPr lang="en-CA"/>
        </a:p>
      </dgm:t>
    </dgm:pt>
    <dgm:pt modelId="{D919A78C-818E-43C2-9755-333918E2828E}" type="sibTrans" cxnId="{0D8B4135-85D5-433B-893A-993228EF8DBE}">
      <dgm:prSet/>
      <dgm:spPr/>
      <dgm:t>
        <a:bodyPr/>
        <a:lstStyle/>
        <a:p>
          <a:endParaRPr lang="en-CA"/>
        </a:p>
      </dgm:t>
    </dgm:pt>
    <dgm:pt modelId="{FD9AEA77-8FE4-476B-A492-3C61C854DE4B}" type="pres">
      <dgm:prSet presAssocID="{25A45E17-C28E-4961-89A9-1925ABC4ECB1}" presName="compositeShape" presStyleCnt="0">
        <dgm:presLayoutVars>
          <dgm:chMax val="7"/>
          <dgm:dir/>
          <dgm:resizeHandles val="exact"/>
        </dgm:presLayoutVars>
      </dgm:prSet>
      <dgm:spPr/>
    </dgm:pt>
    <dgm:pt modelId="{FAAC5733-B07D-4302-902E-8CCDEB7CD8BC}" type="pres">
      <dgm:prSet presAssocID="{CBA9A031-1172-41A1-86D1-B105CEE5F176}" presName="circ1" presStyleLbl="vennNode1" presStyleIdx="0" presStyleCnt="3" custLinFactNeighborX="-2656" custLinFactNeighborY="-2596"/>
      <dgm:spPr/>
    </dgm:pt>
    <dgm:pt modelId="{C0913E47-4DFE-4F86-AC5E-FA62A9C6BB91}" type="pres">
      <dgm:prSet presAssocID="{CBA9A031-1172-41A1-86D1-B105CEE5F176}" presName="circ1Tx" presStyleLbl="revTx" presStyleIdx="0" presStyleCnt="0">
        <dgm:presLayoutVars>
          <dgm:chMax val="0"/>
          <dgm:chPref val="0"/>
          <dgm:bulletEnabled val="1"/>
        </dgm:presLayoutVars>
      </dgm:prSet>
      <dgm:spPr/>
    </dgm:pt>
    <dgm:pt modelId="{40B0BD84-2643-4F07-A3EC-26C1E12E9BD1}" type="pres">
      <dgm:prSet presAssocID="{73141E05-E552-4A6C-BFD8-E235FF5B4C05}" presName="circ2" presStyleLbl="vennNode1" presStyleIdx="1" presStyleCnt="3" custScaleX="102215" custScaleY="105136"/>
      <dgm:spPr/>
    </dgm:pt>
    <dgm:pt modelId="{49DE2840-6FC9-4AFC-B027-73DB2B056F39}" type="pres">
      <dgm:prSet presAssocID="{73141E05-E552-4A6C-BFD8-E235FF5B4C05}" presName="circ2Tx" presStyleLbl="revTx" presStyleIdx="0" presStyleCnt="0">
        <dgm:presLayoutVars>
          <dgm:chMax val="0"/>
          <dgm:chPref val="0"/>
          <dgm:bulletEnabled val="1"/>
        </dgm:presLayoutVars>
      </dgm:prSet>
      <dgm:spPr/>
    </dgm:pt>
    <dgm:pt modelId="{836D1F91-97C4-47C2-B69A-3F4DB6EA2446}" type="pres">
      <dgm:prSet presAssocID="{81138D59-D709-4E99-940C-61CBD588D3DA}" presName="circ3" presStyleLbl="vennNode1" presStyleIdx="2" presStyleCnt="3" custScaleX="103924" custScaleY="109443"/>
      <dgm:spPr/>
    </dgm:pt>
    <dgm:pt modelId="{C51317EA-1789-4EED-8064-24CEFF726B79}" type="pres">
      <dgm:prSet presAssocID="{81138D59-D709-4E99-940C-61CBD588D3DA}" presName="circ3Tx" presStyleLbl="revTx" presStyleIdx="0" presStyleCnt="0">
        <dgm:presLayoutVars>
          <dgm:chMax val="0"/>
          <dgm:chPref val="0"/>
          <dgm:bulletEnabled val="1"/>
        </dgm:presLayoutVars>
      </dgm:prSet>
      <dgm:spPr/>
    </dgm:pt>
  </dgm:ptLst>
  <dgm:cxnLst>
    <dgm:cxn modelId="{434B0F06-410C-45BD-A2EB-1D032EDAC88C}" type="presOf" srcId="{CBA9A031-1172-41A1-86D1-B105CEE5F176}" destId="{C0913E47-4DFE-4F86-AC5E-FA62A9C6BB91}" srcOrd="1" destOrd="0" presId="urn:microsoft.com/office/officeart/2005/8/layout/venn1"/>
    <dgm:cxn modelId="{E2049E22-AA32-4832-AB89-E544F509CECF}" type="presOf" srcId="{81138D59-D709-4E99-940C-61CBD588D3DA}" destId="{836D1F91-97C4-47C2-B69A-3F4DB6EA2446}" srcOrd="0" destOrd="0" presId="urn:microsoft.com/office/officeart/2005/8/layout/venn1"/>
    <dgm:cxn modelId="{0D8B4135-85D5-433B-893A-993228EF8DBE}" srcId="{25A45E17-C28E-4961-89A9-1925ABC4ECB1}" destId="{81138D59-D709-4E99-940C-61CBD588D3DA}" srcOrd="2" destOrd="0" parTransId="{57F838FD-0424-402A-8692-F8E77442FC42}" sibTransId="{D919A78C-818E-43C2-9755-333918E2828E}"/>
    <dgm:cxn modelId="{CB2F655D-2BA9-4F6D-80E5-E7EC01394A48}" type="presOf" srcId="{25A45E17-C28E-4961-89A9-1925ABC4ECB1}" destId="{FD9AEA77-8FE4-476B-A492-3C61C854DE4B}" srcOrd="0" destOrd="0" presId="urn:microsoft.com/office/officeart/2005/8/layout/venn1"/>
    <dgm:cxn modelId="{F70F0D74-021C-4E02-9AA4-DBD53E66FA5F}" type="presOf" srcId="{73141E05-E552-4A6C-BFD8-E235FF5B4C05}" destId="{49DE2840-6FC9-4AFC-B027-73DB2B056F39}" srcOrd="1" destOrd="0" presId="urn:microsoft.com/office/officeart/2005/8/layout/venn1"/>
    <dgm:cxn modelId="{22B241A7-8C84-4F45-8661-253189F0B698}" srcId="{25A45E17-C28E-4961-89A9-1925ABC4ECB1}" destId="{73141E05-E552-4A6C-BFD8-E235FF5B4C05}" srcOrd="1" destOrd="0" parTransId="{809C0DD6-054C-4F84-BB70-7FB8DBE77CEE}" sibTransId="{C4FC6A0F-4807-41CA-B410-56E88E7E0EBA}"/>
    <dgm:cxn modelId="{DA84FFB2-23F0-47FE-B9F4-8094CCAFC78E}" type="presOf" srcId="{CBA9A031-1172-41A1-86D1-B105CEE5F176}" destId="{FAAC5733-B07D-4302-902E-8CCDEB7CD8BC}" srcOrd="0" destOrd="0" presId="urn:microsoft.com/office/officeart/2005/8/layout/venn1"/>
    <dgm:cxn modelId="{055D00C3-A88B-4706-ACDD-2FDE8EA90C0D}" srcId="{25A45E17-C28E-4961-89A9-1925ABC4ECB1}" destId="{CBA9A031-1172-41A1-86D1-B105CEE5F176}" srcOrd="0" destOrd="0" parTransId="{2A8A332B-98FD-4DE9-9F07-A2B71BEA0BB4}" sibTransId="{D7FEC399-60A8-4E36-BCC5-070DF973FE1C}"/>
    <dgm:cxn modelId="{D1C890D1-FA72-4A61-A9F9-743273782034}" type="presOf" srcId="{73141E05-E552-4A6C-BFD8-E235FF5B4C05}" destId="{40B0BD84-2643-4F07-A3EC-26C1E12E9BD1}" srcOrd="0" destOrd="0" presId="urn:microsoft.com/office/officeart/2005/8/layout/venn1"/>
    <dgm:cxn modelId="{CD6BF7D1-F2BA-4B02-A091-94FB7D396A2D}" type="presOf" srcId="{81138D59-D709-4E99-940C-61CBD588D3DA}" destId="{C51317EA-1789-4EED-8064-24CEFF726B79}" srcOrd="1" destOrd="0" presId="urn:microsoft.com/office/officeart/2005/8/layout/venn1"/>
    <dgm:cxn modelId="{09E95F88-F471-47D1-BD24-232631A8C8D8}" type="presParOf" srcId="{FD9AEA77-8FE4-476B-A492-3C61C854DE4B}" destId="{FAAC5733-B07D-4302-902E-8CCDEB7CD8BC}" srcOrd="0" destOrd="0" presId="urn:microsoft.com/office/officeart/2005/8/layout/venn1"/>
    <dgm:cxn modelId="{30DFE7F9-0DB4-4AB0-9EE2-8AF71D0C2882}" type="presParOf" srcId="{FD9AEA77-8FE4-476B-A492-3C61C854DE4B}" destId="{C0913E47-4DFE-4F86-AC5E-FA62A9C6BB91}" srcOrd="1" destOrd="0" presId="urn:microsoft.com/office/officeart/2005/8/layout/venn1"/>
    <dgm:cxn modelId="{36DC167E-781B-4FA5-A936-D51B187EC068}" type="presParOf" srcId="{FD9AEA77-8FE4-476B-A492-3C61C854DE4B}" destId="{40B0BD84-2643-4F07-A3EC-26C1E12E9BD1}" srcOrd="2" destOrd="0" presId="urn:microsoft.com/office/officeart/2005/8/layout/venn1"/>
    <dgm:cxn modelId="{CDE1DDBA-0366-4B2F-B783-53860E4DDB3F}" type="presParOf" srcId="{FD9AEA77-8FE4-476B-A492-3C61C854DE4B}" destId="{49DE2840-6FC9-4AFC-B027-73DB2B056F39}" srcOrd="3" destOrd="0" presId="urn:microsoft.com/office/officeart/2005/8/layout/venn1"/>
    <dgm:cxn modelId="{17DE7703-F882-480D-9456-26FA301DC342}" type="presParOf" srcId="{FD9AEA77-8FE4-476B-A492-3C61C854DE4B}" destId="{836D1F91-97C4-47C2-B69A-3F4DB6EA2446}" srcOrd="4" destOrd="0" presId="urn:microsoft.com/office/officeart/2005/8/layout/venn1"/>
    <dgm:cxn modelId="{515C8A00-0BA4-42F9-B550-9D965F200C4D}" type="presParOf" srcId="{FD9AEA77-8FE4-476B-A492-3C61C854DE4B}" destId="{C51317EA-1789-4EED-8064-24CEFF726B79}" srcOrd="5"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360D7A-93E3-4322-A086-D98A6B17C4AE}" type="doc">
      <dgm:prSet loTypeId="urn:microsoft.com/office/officeart/2005/8/layout/venn1" loCatId="relationship" qsTypeId="urn:microsoft.com/office/officeart/2005/8/quickstyle/simple1" qsCatId="simple" csTypeId="urn:microsoft.com/office/officeart/2005/8/colors/accent1_2" csCatId="accent1" phldr="1"/>
      <dgm:spPr/>
    </dgm:pt>
    <dgm:pt modelId="{7072089F-EB57-46DF-9005-A35660DBBB18}">
      <dgm:prSet phldrT="[Texte]" custT="1"/>
      <dgm:spPr>
        <a:solidFill>
          <a:srgbClr val="7ABF27">
            <a:alpha val="50000"/>
          </a:srgbClr>
        </a:solidFill>
        <a:ln>
          <a:solidFill>
            <a:srgbClr val="7ABF27"/>
          </a:solidFill>
        </a:ln>
      </dgm:spPr>
      <dgm:t>
        <a:bodyPr/>
        <a:lstStyle/>
        <a:p>
          <a:pPr algn="ctr"/>
          <a:r>
            <a:rPr lang="fr-CA" sz="1800" dirty="0">
              <a:solidFill>
                <a:schemeClr val="tx1"/>
              </a:solidFill>
            </a:rPr>
            <a:t>                         </a:t>
          </a:r>
          <a:r>
            <a:rPr lang="fr-CA" sz="1800" dirty="0" err="1">
              <a:solidFill>
                <a:schemeClr val="tx1"/>
              </a:solidFill>
            </a:rPr>
            <a:t>Clinical</a:t>
          </a:r>
          <a:endParaRPr lang="en-CA" sz="1800" dirty="0">
            <a:solidFill>
              <a:schemeClr val="tx1"/>
            </a:solidFill>
          </a:endParaRPr>
        </a:p>
      </dgm:t>
    </dgm:pt>
    <dgm:pt modelId="{4411A724-D3CB-4BB7-A6DC-0FB2F893DF54}" type="parTrans" cxnId="{B44171D7-4603-4942-A820-8669375F5EF9}">
      <dgm:prSet/>
      <dgm:spPr/>
      <dgm:t>
        <a:bodyPr/>
        <a:lstStyle/>
        <a:p>
          <a:endParaRPr lang="en-CA"/>
        </a:p>
      </dgm:t>
    </dgm:pt>
    <dgm:pt modelId="{16C7AD1C-D663-421B-99DE-02D30514BB4F}" type="sibTrans" cxnId="{B44171D7-4603-4942-A820-8669375F5EF9}">
      <dgm:prSet/>
      <dgm:spPr/>
      <dgm:t>
        <a:bodyPr/>
        <a:lstStyle/>
        <a:p>
          <a:endParaRPr lang="en-CA"/>
        </a:p>
      </dgm:t>
    </dgm:pt>
    <dgm:pt modelId="{98E83F2B-7356-4F56-A06C-EAD2FB7ADF22}">
      <dgm:prSet phldrT="[Texte]" custT="1"/>
      <dgm:spPr>
        <a:solidFill>
          <a:srgbClr val="AAE069"/>
        </a:solidFill>
        <a:ln>
          <a:solidFill>
            <a:srgbClr val="AAE069"/>
          </a:solidFill>
        </a:ln>
      </dgm:spPr>
      <dgm:t>
        <a:bodyPr/>
        <a:lstStyle/>
        <a:p>
          <a:endParaRPr lang="en-CA" sz="1500" dirty="0">
            <a:solidFill>
              <a:schemeClr val="tx1"/>
            </a:solidFill>
          </a:endParaRPr>
        </a:p>
      </dgm:t>
    </dgm:pt>
    <dgm:pt modelId="{23B495AF-C1F4-4F53-B90B-E446FC8C1544}" type="parTrans" cxnId="{7DA8F7E1-72C2-48C1-AC16-D264BC842C1D}">
      <dgm:prSet/>
      <dgm:spPr/>
      <dgm:t>
        <a:bodyPr/>
        <a:lstStyle/>
        <a:p>
          <a:endParaRPr lang="en-CA"/>
        </a:p>
      </dgm:t>
    </dgm:pt>
    <dgm:pt modelId="{C080D750-3456-4A64-B436-A40AFD15382C}" type="sibTrans" cxnId="{7DA8F7E1-72C2-48C1-AC16-D264BC842C1D}">
      <dgm:prSet/>
      <dgm:spPr/>
      <dgm:t>
        <a:bodyPr/>
        <a:lstStyle/>
        <a:p>
          <a:endParaRPr lang="en-CA"/>
        </a:p>
      </dgm:t>
    </dgm:pt>
    <dgm:pt modelId="{E2D95E9E-1665-4B1A-828F-F065430CACD0}">
      <dgm:prSet phldrT="[Texte]" custT="1"/>
      <dgm:spPr>
        <a:solidFill>
          <a:srgbClr val="AAE069"/>
        </a:solidFill>
        <a:ln>
          <a:solidFill>
            <a:srgbClr val="AAE069"/>
          </a:solidFill>
        </a:ln>
      </dgm:spPr>
      <dgm:t>
        <a:bodyPr/>
        <a:lstStyle/>
        <a:p>
          <a:r>
            <a:rPr lang="fr-CA" sz="1800" dirty="0" err="1">
              <a:solidFill>
                <a:schemeClr val="tx1"/>
              </a:solidFill>
            </a:rPr>
            <a:t>Health</a:t>
          </a:r>
          <a:br>
            <a:rPr lang="fr-CA" sz="1800" dirty="0">
              <a:solidFill>
                <a:schemeClr val="tx1"/>
              </a:solidFill>
            </a:rPr>
          </a:br>
          <a:r>
            <a:rPr lang="fr-CA" sz="1800" dirty="0">
              <a:solidFill>
                <a:schemeClr val="tx1"/>
              </a:solidFill>
            </a:rPr>
            <a:t>Services</a:t>
          </a:r>
        </a:p>
        <a:p>
          <a:endParaRPr lang="en-CA" sz="1800" dirty="0">
            <a:solidFill>
              <a:schemeClr val="tx1"/>
            </a:solidFill>
          </a:endParaRPr>
        </a:p>
      </dgm:t>
    </dgm:pt>
    <dgm:pt modelId="{58025C22-EAD9-4E07-8249-6AEA888063E0}" type="parTrans" cxnId="{B9218BA1-DB82-4FC0-9A3C-DE05AF0A2C2C}">
      <dgm:prSet/>
      <dgm:spPr/>
      <dgm:t>
        <a:bodyPr/>
        <a:lstStyle/>
        <a:p>
          <a:endParaRPr lang="en-CA"/>
        </a:p>
      </dgm:t>
    </dgm:pt>
    <dgm:pt modelId="{5452B9F2-AC6A-462D-A795-BB746F707F3A}" type="sibTrans" cxnId="{B9218BA1-DB82-4FC0-9A3C-DE05AF0A2C2C}">
      <dgm:prSet/>
      <dgm:spPr/>
      <dgm:t>
        <a:bodyPr/>
        <a:lstStyle/>
        <a:p>
          <a:endParaRPr lang="en-CA"/>
        </a:p>
      </dgm:t>
    </dgm:pt>
    <dgm:pt modelId="{2E02DAF0-A9F2-45D4-9FD3-952C6B1AC8BB}">
      <dgm:prSet phldrT="[Texte]" custT="1"/>
      <dgm:spPr>
        <a:solidFill>
          <a:srgbClr val="7ABF27">
            <a:alpha val="50000"/>
          </a:srgbClr>
        </a:solidFill>
        <a:ln>
          <a:solidFill>
            <a:srgbClr val="7ABF27"/>
          </a:solidFill>
        </a:ln>
      </dgm:spPr>
      <dgm:t>
        <a:bodyPr/>
        <a:lstStyle/>
        <a:p>
          <a:endParaRPr lang="en-CA" sz="1600" dirty="0">
            <a:solidFill>
              <a:schemeClr val="tx1"/>
            </a:solidFill>
          </a:endParaRPr>
        </a:p>
      </dgm:t>
    </dgm:pt>
    <dgm:pt modelId="{12D0D88E-4053-4330-8036-D18F21E97C0D}" type="parTrans" cxnId="{171AA679-7026-4052-84C4-20E13EF956B5}">
      <dgm:prSet/>
      <dgm:spPr/>
      <dgm:t>
        <a:bodyPr/>
        <a:lstStyle/>
        <a:p>
          <a:endParaRPr lang="en-CA"/>
        </a:p>
      </dgm:t>
    </dgm:pt>
    <dgm:pt modelId="{591CE910-EE8C-4A2A-B4B7-57BBFEF9F349}" type="sibTrans" cxnId="{171AA679-7026-4052-84C4-20E13EF956B5}">
      <dgm:prSet/>
      <dgm:spPr/>
      <dgm:t>
        <a:bodyPr/>
        <a:lstStyle/>
        <a:p>
          <a:endParaRPr lang="en-CA"/>
        </a:p>
      </dgm:t>
    </dgm:pt>
    <dgm:pt modelId="{E63D716C-60FF-4BB6-93F4-D89872B39A25}" type="pres">
      <dgm:prSet presAssocID="{28360D7A-93E3-4322-A086-D98A6B17C4AE}" presName="compositeShape" presStyleCnt="0">
        <dgm:presLayoutVars>
          <dgm:chMax val="7"/>
          <dgm:dir/>
          <dgm:resizeHandles val="exact"/>
        </dgm:presLayoutVars>
      </dgm:prSet>
      <dgm:spPr/>
    </dgm:pt>
    <dgm:pt modelId="{50743EE9-048B-464C-8874-B24E4D5928CB}" type="pres">
      <dgm:prSet presAssocID="{7072089F-EB57-46DF-9005-A35660DBBB18}" presName="circ1" presStyleLbl="vennNode1" presStyleIdx="0" presStyleCnt="4" custAng="19396712" custScaleX="113568" custScaleY="35433" custLinFactNeighborX="42773" custLinFactNeighborY="16729"/>
      <dgm:spPr/>
    </dgm:pt>
    <dgm:pt modelId="{3FADC027-AD19-44A9-9F7C-99CC07D6D6CA}" type="pres">
      <dgm:prSet presAssocID="{7072089F-EB57-46DF-9005-A35660DBBB18}" presName="circ1Tx" presStyleLbl="revTx" presStyleIdx="0" presStyleCnt="0">
        <dgm:presLayoutVars>
          <dgm:chMax val="0"/>
          <dgm:chPref val="0"/>
          <dgm:bulletEnabled val="1"/>
        </dgm:presLayoutVars>
      </dgm:prSet>
      <dgm:spPr/>
    </dgm:pt>
    <dgm:pt modelId="{F47C03C8-4165-42F2-BEDF-60C816B4C02A}" type="pres">
      <dgm:prSet presAssocID="{98E83F2B-7356-4F56-A06C-EAD2FB7ADF22}" presName="circ2" presStyleLbl="vennNode1" presStyleIdx="1" presStyleCnt="4" custAng="2416511" custScaleX="115965" custScaleY="35433" custLinFactNeighborX="-1789" custLinFactNeighborY="32429"/>
      <dgm:spPr/>
    </dgm:pt>
    <dgm:pt modelId="{BFFD92A3-6DEE-439A-9463-3BC838888F34}" type="pres">
      <dgm:prSet presAssocID="{98E83F2B-7356-4F56-A06C-EAD2FB7ADF22}" presName="circ2Tx" presStyleLbl="revTx" presStyleIdx="0" presStyleCnt="0">
        <dgm:presLayoutVars>
          <dgm:chMax val="0"/>
          <dgm:chPref val="0"/>
          <dgm:bulletEnabled val="1"/>
        </dgm:presLayoutVars>
      </dgm:prSet>
      <dgm:spPr/>
    </dgm:pt>
    <dgm:pt modelId="{DD14BF2D-82F9-4328-B54E-40801FAFA47A}" type="pres">
      <dgm:prSet presAssocID="{E2D95E9E-1665-4B1A-828F-F065430CACD0}" presName="circ3" presStyleLbl="vennNode1" presStyleIdx="2" presStyleCnt="4" custAng="19072052" custScaleX="113568" custScaleY="35433" custLinFactNeighborX="-32725" custLinFactNeighborY="-13603"/>
      <dgm:spPr/>
    </dgm:pt>
    <dgm:pt modelId="{7A568A91-964E-4065-93F3-F47902658C4B}" type="pres">
      <dgm:prSet presAssocID="{E2D95E9E-1665-4B1A-828F-F065430CACD0}" presName="circ3Tx" presStyleLbl="revTx" presStyleIdx="0" presStyleCnt="0">
        <dgm:presLayoutVars>
          <dgm:chMax val="0"/>
          <dgm:chPref val="0"/>
          <dgm:bulletEnabled val="1"/>
        </dgm:presLayoutVars>
      </dgm:prSet>
      <dgm:spPr/>
    </dgm:pt>
    <dgm:pt modelId="{D6FD17FB-82BB-478F-9853-1DC57D61AE6D}" type="pres">
      <dgm:prSet presAssocID="{2E02DAF0-A9F2-45D4-9FD3-952C6B1AC8BB}" presName="circ4" presStyleLbl="vennNode1" presStyleIdx="3" presStyleCnt="4" custAng="2173023" custScaleX="113568" custScaleY="35433" custLinFactNeighborX="13747" custLinFactNeighborY="-28101"/>
      <dgm:spPr/>
    </dgm:pt>
    <dgm:pt modelId="{845D80E8-3BAC-4A33-9EF5-1C5F7D55FED3}" type="pres">
      <dgm:prSet presAssocID="{2E02DAF0-A9F2-45D4-9FD3-952C6B1AC8BB}" presName="circ4Tx" presStyleLbl="revTx" presStyleIdx="0" presStyleCnt="0">
        <dgm:presLayoutVars>
          <dgm:chMax val="0"/>
          <dgm:chPref val="0"/>
          <dgm:bulletEnabled val="1"/>
        </dgm:presLayoutVars>
      </dgm:prSet>
      <dgm:spPr/>
    </dgm:pt>
  </dgm:ptLst>
  <dgm:cxnLst>
    <dgm:cxn modelId="{155D8A63-F54E-4FAC-A645-A774428A97CB}" type="presOf" srcId="{E2D95E9E-1665-4B1A-828F-F065430CACD0}" destId="{7A568A91-964E-4065-93F3-F47902658C4B}" srcOrd="1" destOrd="0" presId="urn:microsoft.com/office/officeart/2005/8/layout/venn1"/>
    <dgm:cxn modelId="{7FD9776A-F17B-4352-82CE-3CC5A74CEF42}" type="presOf" srcId="{E2D95E9E-1665-4B1A-828F-F065430CACD0}" destId="{DD14BF2D-82F9-4328-B54E-40801FAFA47A}" srcOrd="0" destOrd="0" presId="urn:microsoft.com/office/officeart/2005/8/layout/venn1"/>
    <dgm:cxn modelId="{DF6F9F54-A48C-4C90-81A8-93F59F8CF490}" type="presOf" srcId="{2E02DAF0-A9F2-45D4-9FD3-952C6B1AC8BB}" destId="{D6FD17FB-82BB-478F-9853-1DC57D61AE6D}" srcOrd="0" destOrd="0" presId="urn:microsoft.com/office/officeart/2005/8/layout/venn1"/>
    <dgm:cxn modelId="{171AA679-7026-4052-84C4-20E13EF956B5}" srcId="{28360D7A-93E3-4322-A086-D98A6B17C4AE}" destId="{2E02DAF0-A9F2-45D4-9FD3-952C6B1AC8BB}" srcOrd="3" destOrd="0" parTransId="{12D0D88E-4053-4330-8036-D18F21E97C0D}" sibTransId="{591CE910-EE8C-4A2A-B4B7-57BBFEF9F349}"/>
    <dgm:cxn modelId="{BC1D9D86-FE4E-4BDC-92A4-50A5998E1B7C}" type="presOf" srcId="{2E02DAF0-A9F2-45D4-9FD3-952C6B1AC8BB}" destId="{845D80E8-3BAC-4A33-9EF5-1C5F7D55FED3}" srcOrd="1" destOrd="0" presId="urn:microsoft.com/office/officeart/2005/8/layout/venn1"/>
    <dgm:cxn modelId="{B7E07A8A-D497-4642-835B-3DB791AE5716}" type="presOf" srcId="{98E83F2B-7356-4F56-A06C-EAD2FB7ADF22}" destId="{BFFD92A3-6DEE-439A-9463-3BC838888F34}" srcOrd="1" destOrd="0" presId="urn:microsoft.com/office/officeart/2005/8/layout/venn1"/>
    <dgm:cxn modelId="{B9218BA1-DB82-4FC0-9A3C-DE05AF0A2C2C}" srcId="{28360D7A-93E3-4322-A086-D98A6B17C4AE}" destId="{E2D95E9E-1665-4B1A-828F-F065430CACD0}" srcOrd="2" destOrd="0" parTransId="{58025C22-EAD9-4E07-8249-6AEA888063E0}" sibTransId="{5452B9F2-AC6A-462D-A795-BB746F707F3A}"/>
    <dgm:cxn modelId="{F21151AF-550B-4808-B4AE-BA63FB2B8401}" type="presOf" srcId="{7072089F-EB57-46DF-9005-A35660DBBB18}" destId="{3FADC027-AD19-44A9-9F7C-99CC07D6D6CA}" srcOrd="1" destOrd="0" presId="urn:microsoft.com/office/officeart/2005/8/layout/venn1"/>
    <dgm:cxn modelId="{918855B5-DDF6-4567-AEDA-4D9B3AB56C72}" type="presOf" srcId="{7072089F-EB57-46DF-9005-A35660DBBB18}" destId="{50743EE9-048B-464C-8874-B24E4D5928CB}" srcOrd="0" destOrd="0" presId="urn:microsoft.com/office/officeart/2005/8/layout/venn1"/>
    <dgm:cxn modelId="{9C1D87B9-63C6-4143-BC2F-BF1BCFCF62A0}" type="presOf" srcId="{28360D7A-93E3-4322-A086-D98A6B17C4AE}" destId="{E63D716C-60FF-4BB6-93F4-D89872B39A25}" srcOrd="0" destOrd="0" presId="urn:microsoft.com/office/officeart/2005/8/layout/venn1"/>
    <dgm:cxn modelId="{B44171D7-4603-4942-A820-8669375F5EF9}" srcId="{28360D7A-93E3-4322-A086-D98A6B17C4AE}" destId="{7072089F-EB57-46DF-9005-A35660DBBB18}" srcOrd="0" destOrd="0" parTransId="{4411A724-D3CB-4BB7-A6DC-0FB2F893DF54}" sibTransId="{16C7AD1C-D663-421B-99DE-02D30514BB4F}"/>
    <dgm:cxn modelId="{0212B0DE-7D9B-40DB-A67E-8306484D0967}" type="presOf" srcId="{98E83F2B-7356-4F56-A06C-EAD2FB7ADF22}" destId="{F47C03C8-4165-42F2-BEDF-60C816B4C02A}" srcOrd="0" destOrd="0" presId="urn:microsoft.com/office/officeart/2005/8/layout/venn1"/>
    <dgm:cxn modelId="{7DA8F7E1-72C2-48C1-AC16-D264BC842C1D}" srcId="{28360D7A-93E3-4322-A086-D98A6B17C4AE}" destId="{98E83F2B-7356-4F56-A06C-EAD2FB7ADF22}" srcOrd="1" destOrd="0" parTransId="{23B495AF-C1F4-4F53-B90B-E446FC8C1544}" sibTransId="{C080D750-3456-4A64-B436-A40AFD15382C}"/>
    <dgm:cxn modelId="{AEAF5E94-8C71-48FB-9ABD-1712FE1D5AB1}" type="presParOf" srcId="{E63D716C-60FF-4BB6-93F4-D89872B39A25}" destId="{50743EE9-048B-464C-8874-B24E4D5928CB}" srcOrd="0" destOrd="0" presId="urn:microsoft.com/office/officeart/2005/8/layout/venn1"/>
    <dgm:cxn modelId="{9A8DC55C-F60A-488E-9012-3861D37A75B1}" type="presParOf" srcId="{E63D716C-60FF-4BB6-93F4-D89872B39A25}" destId="{3FADC027-AD19-44A9-9F7C-99CC07D6D6CA}" srcOrd="1" destOrd="0" presId="urn:microsoft.com/office/officeart/2005/8/layout/venn1"/>
    <dgm:cxn modelId="{89D75686-6D56-4777-B095-AEDEFFEACED8}" type="presParOf" srcId="{E63D716C-60FF-4BB6-93F4-D89872B39A25}" destId="{F47C03C8-4165-42F2-BEDF-60C816B4C02A}" srcOrd="2" destOrd="0" presId="urn:microsoft.com/office/officeart/2005/8/layout/venn1"/>
    <dgm:cxn modelId="{C971BBB0-04EF-4924-9283-6DE57CC2E1D1}" type="presParOf" srcId="{E63D716C-60FF-4BB6-93F4-D89872B39A25}" destId="{BFFD92A3-6DEE-439A-9463-3BC838888F34}" srcOrd="3" destOrd="0" presId="urn:microsoft.com/office/officeart/2005/8/layout/venn1"/>
    <dgm:cxn modelId="{3F68E08D-0F17-45F8-AB70-F502B0F69935}" type="presParOf" srcId="{E63D716C-60FF-4BB6-93F4-D89872B39A25}" destId="{DD14BF2D-82F9-4328-B54E-40801FAFA47A}" srcOrd="4" destOrd="0" presId="urn:microsoft.com/office/officeart/2005/8/layout/venn1"/>
    <dgm:cxn modelId="{15EE4B6B-643E-478A-8332-59AFCD42C0D8}" type="presParOf" srcId="{E63D716C-60FF-4BB6-93F4-D89872B39A25}" destId="{7A568A91-964E-4065-93F3-F47902658C4B}" srcOrd="5" destOrd="0" presId="urn:microsoft.com/office/officeart/2005/8/layout/venn1"/>
    <dgm:cxn modelId="{EFF13AED-232A-483A-85BE-46E8A87AAEE8}" type="presParOf" srcId="{E63D716C-60FF-4BB6-93F4-D89872B39A25}" destId="{D6FD17FB-82BB-478F-9853-1DC57D61AE6D}" srcOrd="6" destOrd="0" presId="urn:microsoft.com/office/officeart/2005/8/layout/venn1"/>
    <dgm:cxn modelId="{F5B7D152-FDAC-46FD-A470-06373E3D75BE}" type="presParOf" srcId="{E63D716C-60FF-4BB6-93F4-D89872B39A25}" destId="{845D80E8-3BAC-4A33-9EF5-1C5F7D55FED3}"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A45E17-C28E-4961-89A9-1925ABC4ECB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CBA9A031-1172-41A1-86D1-B105CEE5F176}">
      <dgm:prSet phldrT="[Texte]"/>
      <dgm:spPr>
        <a:solidFill>
          <a:srgbClr val="799CD2">
            <a:alpha val="50000"/>
          </a:srgbClr>
        </a:solidFill>
        <a:ln>
          <a:solidFill>
            <a:srgbClr val="5989B9"/>
          </a:solidFill>
        </a:ln>
      </dgm:spPr>
      <dgm:t>
        <a:bodyPr/>
        <a:lstStyle/>
        <a:p>
          <a:pPr algn="ctr"/>
          <a:r>
            <a:rPr lang="en-US" dirty="0">
              <a:solidFill>
                <a:schemeClr val="tx1"/>
              </a:solidFill>
            </a:rPr>
            <a:t>Steering Committee</a:t>
          </a:r>
        </a:p>
      </dgm:t>
    </dgm:pt>
    <dgm:pt modelId="{2A8A332B-98FD-4DE9-9F07-A2B71BEA0BB4}" type="parTrans" cxnId="{055D00C3-A88B-4706-ACDD-2FDE8EA90C0D}">
      <dgm:prSet/>
      <dgm:spPr/>
      <dgm:t>
        <a:bodyPr/>
        <a:lstStyle/>
        <a:p>
          <a:endParaRPr lang="en-CA"/>
        </a:p>
      </dgm:t>
    </dgm:pt>
    <dgm:pt modelId="{D7FEC399-60A8-4E36-BCC5-070DF973FE1C}" type="sibTrans" cxnId="{055D00C3-A88B-4706-ACDD-2FDE8EA90C0D}">
      <dgm:prSet/>
      <dgm:spPr/>
      <dgm:t>
        <a:bodyPr/>
        <a:lstStyle/>
        <a:p>
          <a:endParaRPr lang="en-CA"/>
        </a:p>
      </dgm:t>
    </dgm:pt>
    <dgm:pt modelId="{73141E05-E552-4A6C-BFD8-E235FF5B4C05}">
      <dgm:prSet phldrT="[Texte]"/>
      <dgm:spPr>
        <a:solidFill>
          <a:srgbClr val="799CD2">
            <a:alpha val="50000"/>
          </a:srgbClr>
        </a:solidFill>
        <a:ln>
          <a:solidFill>
            <a:srgbClr val="5989B9"/>
          </a:solidFill>
        </a:ln>
      </dgm:spPr>
      <dgm:t>
        <a:bodyPr/>
        <a:lstStyle/>
        <a:p>
          <a:r>
            <a:rPr lang="fr-CA" dirty="0">
              <a:solidFill>
                <a:schemeClr val="tx1"/>
              </a:solidFill>
            </a:rPr>
            <a:t>Partner Networks</a:t>
          </a:r>
          <a:endParaRPr lang="en-CA" dirty="0">
            <a:solidFill>
              <a:schemeClr val="tx1"/>
            </a:solidFill>
          </a:endParaRPr>
        </a:p>
      </dgm:t>
    </dgm:pt>
    <dgm:pt modelId="{809C0DD6-054C-4F84-BB70-7FB8DBE77CEE}" type="parTrans" cxnId="{22B241A7-8C84-4F45-8661-253189F0B698}">
      <dgm:prSet/>
      <dgm:spPr/>
      <dgm:t>
        <a:bodyPr/>
        <a:lstStyle/>
        <a:p>
          <a:endParaRPr lang="en-CA"/>
        </a:p>
      </dgm:t>
    </dgm:pt>
    <dgm:pt modelId="{C4FC6A0F-4807-41CA-B410-56E88E7E0EBA}" type="sibTrans" cxnId="{22B241A7-8C84-4F45-8661-253189F0B698}">
      <dgm:prSet/>
      <dgm:spPr/>
      <dgm:t>
        <a:bodyPr/>
        <a:lstStyle/>
        <a:p>
          <a:endParaRPr lang="en-CA"/>
        </a:p>
      </dgm:t>
    </dgm:pt>
    <dgm:pt modelId="{81138D59-D709-4E99-940C-61CBD588D3DA}">
      <dgm:prSet phldrT="[Texte]"/>
      <dgm:spPr>
        <a:solidFill>
          <a:srgbClr val="799CD2">
            <a:alpha val="50000"/>
          </a:srgbClr>
        </a:solidFill>
        <a:ln>
          <a:solidFill>
            <a:srgbClr val="5989B9"/>
          </a:solidFill>
        </a:ln>
      </dgm:spPr>
      <dgm:t>
        <a:bodyPr/>
        <a:lstStyle/>
        <a:p>
          <a:r>
            <a:rPr lang="fr-CA" dirty="0">
              <a:solidFill>
                <a:schemeClr val="tx1"/>
              </a:solidFill>
            </a:rPr>
            <a:t>Patient</a:t>
          </a:r>
          <a:br>
            <a:rPr lang="fr-CA" dirty="0">
              <a:solidFill>
                <a:schemeClr val="tx1"/>
              </a:solidFill>
            </a:rPr>
          </a:br>
          <a:r>
            <a:rPr lang="fr-CA" dirty="0">
              <a:solidFill>
                <a:schemeClr val="tx1"/>
              </a:solidFill>
            </a:rPr>
            <a:t>Council</a:t>
          </a:r>
          <a:endParaRPr lang="en-CA" dirty="0">
            <a:solidFill>
              <a:schemeClr val="tx1"/>
            </a:solidFill>
          </a:endParaRPr>
        </a:p>
      </dgm:t>
    </dgm:pt>
    <dgm:pt modelId="{57F838FD-0424-402A-8692-F8E77442FC42}" type="parTrans" cxnId="{0D8B4135-85D5-433B-893A-993228EF8DBE}">
      <dgm:prSet/>
      <dgm:spPr/>
      <dgm:t>
        <a:bodyPr/>
        <a:lstStyle/>
        <a:p>
          <a:endParaRPr lang="en-CA"/>
        </a:p>
      </dgm:t>
    </dgm:pt>
    <dgm:pt modelId="{D919A78C-818E-43C2-9755-333918E2828E}" type="sibTrans" cxnId="{0D8B4135-85D5-433B-893A-993228EF8DBE}">
      <dgm:prSet/>
      <dgm:spPr/>
      <dgm:t>
        <a:bodyPr/>
        <a:lstStyle/>
        <a:p>
          <a:endParaRPr lang="en-CA"/>
        </a:p>
      </dgm:t>
    </dgm:pt>
    <dgm:pt modelId="{FD9AEA77-8FE4-476B-A492-3C61C854DE4B}" type="pres">
      <dgm:prSet presAssocID="{25A45E17-C28E-4961-89A9-1925ABC4ECB1}" presName="compositeShape" presStyleCnt="0">
        <dgm:presLayoutVars>
          <dgm:chMax val="7"/>
          <dgm:dir/>
          <dgm:resizeHandles val="exact"/>
        </dgm:presLayoutVars>
      </dgm:prSet>
      <dgm:spPr/>
    </dgm:pt>
    <dgm:pt modelId="{FAAC5733-B07D-4302-902E-8CCDEB7CD8BC}" type="pres">
      <dgm:prSet presAssocID="{CBA9A031-1172-41A1-86D1-B105CEE5F176}" presName="circ1" presStyleLbl="vennNode1" presStyleIdx="0" presStyleCnt="3" custLinFactNeighborX="-2656" custLinFactNeighborY="-2596"/>
      <dgm:spPr/>
    </dgm:pt>
    <dgm:pt modelId="{C0913E47-4DFE-4F86-AC5E-FA62A9C6BB91}" type="pres">
      <dgm:prSet presAssocID="{CBA9A031-1172-41A1-86D1-B105CEE5F176}" presName="circ1Tx" presStyleLbl="revTx" presStyleIdx="0" presStyleCnt="0">
        <dgm:presLayoutVars>
          <dgm:chMax val="0"/>
          <dgm:chPref val="0"/>
          <dgm:bulletEnabled val="1"/>
        </dgm:presLayoutVars>
      </dgm:prSet>
      <dgm:spPr/>
    </dgm:pt>
    <dgm:pt modelId="{40B0BD84-2643-4F07-A3EC-26C1E12E9BD1}" type="pres">
      <dgm:prSet presAssocID="{73141E05-E552-4A6C-BFD8-E235FF5B4C05}" presName="circ2" presStyleLbl="vennNode1" presStyleIdx="1" presStyleCnt="3" custScaleX="102215" custScaleY="105136"/>
      <dgm:spPr/>
    </dgm:pt>
    <dgm:pt modelId="{49DE2840-6FC9-4AFC-B027-73DB2B056F39}" type="pres">
      <dgm:prSet presAssocID="{73141E05-E552-4A6C-BFD8-E235FF5B4C05}" presName="circ2Tx" presStyleLbl="revTx" presStyleIdx="0" presStyleCnt="0">
        <dgm:presLayoutVars>
          <dgm:chMax val="0"/>
          <dgm:chPref val="0"/>
          <dgm:bulletEnabled val="1"/>
        </dgm:presLayoutVars>
      </dgm:prSet>
      <dgm:spPr/>
    </dgm:pt>
    <dgm:pt modelId="{836D1F91-97C4-47C2-B69A-3F4DB6EA2446}" type="pres">
      <dgm:prSet presAssocID="{81138D59-D709-4E99-940C-61CBD588D3DA}" presName="circ3" presStyleLbl="vennNode1" presStyleIdx="2" presStyleCnt="3" custScaleX="103924" custScaleY="109443"/>
      <dgm:spPr/>
    </dgm:pt>
    <dgm:pt modelId="{C51317EA-1789-4EED-8064-24CEFF726B79}" type="pres">
      <dgm:prSet presAssocID="{81138D59-D709-4E99-940C-61CBD588D3DA}" presName="circ3Tx" presStyleLbl="revTx" presStyleIdx="0" presStyleCnt="0">
        <dgm:presLayoutVars>
          <dgm:chMax val="0"/>
          <dgm:chPref val="0"/>
          <dgm:bulletEnabled val="1"/>
        </dgm:presLayoutVars>
      </dgm:prSet>
      <dgm:spPr/>
    </dgm:pt>
  </dgm:ptLst>
  <dgm:cxnLst>
    <dgm:cxn modelId="{434B0F06-410C-45BD-A2EB-1D032EDAC88C}" type="presOf" srcId="{CBA9A031-1172-41A1-86D1-B105CEE5F176}" destId="{C0913E47-4DFE-4F86-AC5E-FA62A9C6BB91}" srcOrd="1" destOrd="0" presId="urn:microsoft.com/office/officeart/2005/8/layout/venn1"/>
    <dgm:cxn modelId="{E2049E22-AA32-4832-AB89-E544F509CECF}" type="presOf" srcId="{81138D59-D709-4E99-940C-61CBD588D3DA}" destId="{836D1F91-97C4-47C2-B69A-3F4DB6EA2446}" srcOrd="0" destOrd="0" presId="urn:microsoft.com/office/officeart/2005/8/layout/venn1"/>
    <dgm:cxn modelId="{0D8B4135-85D5-433B-893A-993228EF8DBE}" srcId="{25A45E17-C28E-4961-89A9-1925ABC4ECB1}" destId="{81138D59-D709-4E99-940C-61CBD588D3DA}" srcOrd="2" destOrd="0" parTransId="{57F838FD-0424-402A-8692-F8E77442FC42}" sibTransId="{D919A78C-818E-43C2-9755-333918E2828E}"/>
    <dgm:cxn modelId="{CB2F655D-2BA9-4F6D-80E5-E7EC01394A48}" type="presOf" srcId="{25A45E17-C28E-4961-89A9-1925ABC4ECB1}" destId="{FD9AEA77-8FE4-476B-A492-3C61C854DE4B}" srcOrd="0" destOrd="0" presId="urn:microsoft.com/office/officeart/2005/8/layout/venn1"/>
    <dgm:cxn modelId="{F70F0D74-021C-4E02-9AA4-DBD53E66FA5F}" type="presOf" srcId="{73141E05-E552-4A6C-BFD8-E235FF5B4C05}" destId="{49DE2840-6FC9-4AFC-B027-73DB2B056F39}" srcOrd="1" destOrd="0" presId="urn:microsoft.com/office/officeart/2005/8/layout/venn1"/>
    <dgm:cxn modelId="{22B241A7-8C84-4F45-8661-253189F0B698}" srcId="{25A45E17-C28E-4961-89A9-1925ABC4ECB1}" destId="{73141E05-E552-4A6C-BFD8-E235FF5B4C05}" srcOrd="1" destOrd="0" parTransId="{809C0DD6-054C-4F84-BB70-7FB8DBE77CEE}" sibTransId="{C4FC6A0F-4807-41CA-B410-56E88E7E0EBA}"/>
    <dgm:cxn modelId="{DA84FFB2-23F0-47FE-B9F4-8094CCAFC78E}" type="presOf" srcId="{CBA9A031-1172-41A1-86D1-B105CEE5F176}" destId="{FAAC5733-B07D-4302-902E-8CCDEB7CD8BC}" srcOrd="0" destOrd="0" presId="urn:microsoft.com/office/officeart/2005/8/layout/venn1"/>
    <dgm:cxn modelId="{055D00C3-A88B-4706-ACDD-2FDE8EA90C0D}" srcId="{25A45E17-C28E-4961-89A9-1925ABC4ECB1}" destId="{CBA9A031-1172-41A1-86D1-B105CEE5F176}" srcOrd="0" destOrd="0" parTransId="{2A8A332B-98FD-4DE9-9F07-A2B71BEA0BB4}" sibTransId="{D7FEC399-60A8-4E36-BCC5-070DF973FE1C}"/>
    <dgm:cxn modelId="{D1C890D1-FA72-4A61-A9F9-743273782034}" type="presOf" srcId="{73141E05-E552-4A6C-BFD8-E235FF5B4C05}" destId="{40B0BD84-2643-4F07-A3EC-26C1E12E9BD1}" srcOrd="0" destOrd="0" presId="urn:microsoft.com/office/officeart/2005/8/layout/venn1"/>
    <dgm:cxn modelId="{CD6BF7D1-F2BA-4B02-A091-94FB7D396A2D}" type="presOf" srcId="{81138D59-D709-4E99-940C-61CBD588D3DA}" destId="{C51317EA-1789-4EED-8064-24CEFF726B79}" srcOrd="1" destOrd="0" presId="urn:microsoft.com/office/officeart/2005/8/layout/venn1"/>
    <dgm:cxn modelId="{09E95F88-F471-47D1-BD24-232631A8C8D8}" type="presParOf" srcId="{FD9AEA77-8FE4-476B-A492-3C61C854DE4B}" destId="{FAAC5733-B07D-4302-902E-8CCDEB7CD8BC}" srcOrd="0" destOrd="0" presId="urn:microsoft.com/office/officeart/2005/8/layout/venn1"/>
    <dgm:cxn modelId="{30DFE7F9-0DB4-4AB0-9EE2-8AF71D0C2882}" type="presParOf" srcId="{FD9AEA77-8FE4-476B-A492-3C61C854DE4B}" destId="{C0913E47-4DFE-4F86-AC5E-FA62A9C6BB91}" srcOrd="1" destOrd="0" presId="urn:microsoft.com/office/officeart/2005/8/layout/venn1"/>
    <dgm:cxn modelId="{36DC167E-781B-4FA5-A936-D51B187EC068}" type="presParOf" srcId="{FD9AEA77-8FE4-476B-A492-3C61C854DE4B}" destId="{40B0BD84-2643-4F07-A3EC-26C1E12E9BD1}" srcOrd="2" destOrd="0" presId="urn:microsoft.com/office/officeart/2005/8/layout/venn1"/>
    <dgm:cxn modelId="{CDE1DDBA-0366-4B2F-B783-53860E4DDB3F}" type="presParOf" srcId="{FD9AEA77-8FE4-476B-A492-3C61C854DE4B}" destId="{49DE2840-6FC9-4AFC-B027-73DB2B056F39}" srcOrd="3" destOrd="0" presId="urn:microsoft.com/office/officeart/2005/8/layout/venn1"/>
    <dgm:cxn modelId="{17DE7703-F882-480D-9456-26FA301DC342}" type="presParOf" srcId="{FD9AEA77-8FE4-476B-A492-3C61C854DE4B}" destId="{836D1F91-97C4-47C2-B69A-3F4DB6EA2446}" srcOrd="4" destOrd="0" presId="urn:microsoft.com/office/officeart/2005/8/layout/venn1"/>
    <dgm:cxn modelId="{515C8A00-0BA4-42F9-B550-9D965F200C4D}" type="presParOf" srcId="{FD9AEA77-8FE4-476B-A492-3C61C854DE4B}" destId="{C51317EA-1789-4EED-8064-24CEFF726B79}" srcOrd="5"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360D7A-93E3-4322-A086-D98A6B17C4AE}" type="doc">
      <dgm:prSet loTypeId="urn:microsoft.com/office/officeart/2005/8/layout/venn1" loCatId="relationship" qsTypeId="urn:microsoft.com/office/officeart/2005/8/quickstyle/simple1" qsCatId="simple" csTypeId="urn:microsoft.com/office/officeart/2005/8/colors/accent1_2" csCatId="accent1" phldr="1"/>
      <dgm:spPr/>
    </dgm:pt>
    <dgm:pt modelId="{7072089F-EB57-46DF-9005-A35660DBBB18}">
      <dgm:prSet phldrT="[Texte]" custT="1"/>
      <dgm:spPr>
        <a:solidFill>
          <a:srgbClr val="7ABF27">
            <a:alpha val="50000"/>
          </a:srgbClr>
        </a:solidFill>
        <a:ln>
          <a:solidFill>
            <a:srgbClr val="7ABF27"/>
          </a:solidFill>
        </a:ln>
      </dgm:spPr>
      <dgm:t>
        <a:bodyPr/>
        <a:lstStyle/>
        <a:p>
          <a:pPr algn="ctr"/>
          <a:r>
            <a:rPr lang="fr-CA" sz="1800" dirty="0">
              <a:solidFill>
                <a:schemeClr val="tx1"/>
              </a:solidFill>
            </a:rPr>
            <a:t>                         </a:t>
          </a:r>
          <a:r>
            <a:rPr lang="fr-CA" sz="1800" dirty="0" err="1">
              <a:solidFill>
                <a:schemeClr val="tx1"/>
              </a:solidFill>
            </a:rPr>
            <a:t>Clinical</a:t>
          </a:r>
          <a:endParaRPr lang="en-CA" sz="1800" dirty="0">
            <a:solidFill>
              <a:schemeClr val="tx1"/>
            </a:solidFill>
          </a:endParaRPr>
        </a:p>
      </dgm:t>
    </dgm:pt>
    <dgm:pt modelId="{4411A724-D3CB-4BB7-A6DC-0FB2F893DF54}" type="parTrans" cxnId="{B44171D7-4603-4942-A820-8669375F5EF9}">
      <dgm:prSet/>
      <dgm:spPr/>
      <dgm:t>
        <a:bodyPr/>
        <a:lstStyle/>
        <a:p>
          <a:endParaRPr lang="en-CA"/>
        </a:p>
      </dgm:t>
    </dgm:pt>
    <dgm:pt modelId="{16C7AD1C-D663-421B-99DE-02D30514BB4F}" type="sibTrans" cxnId="{B44171D7-4603-4942-A820-8669375F5EF9}">
      <dgm:prSet/>
      <dgm:spPr/>
      <dgm:t>
        <a:bodyPr/>
        <a:lstStyle/>
        <a:p>
          <a:endParaRPr lang="en-CA"/>
        </a:p>
      </dgm:t>
    </dgm:pt>
    <dgm:pt modelId="{98E83F2B-7356-4F56-A06C-EAD2FB7ADF22}">
      <dgm:prSet phldrT="[Texte]" custT="1"/>
      <dgm:spPr>
        <a:solidFill>
          <a:srgbClr val="AAE069"/>
        </a:solidFill>
        <a:ln>
          <a:solidFill>
            <a:srgbClr val="AAE069"/>
          </a:solidFill>
        </a:ln>
      </dgm:spPr>
      <dgm:t>
        <a:bodyPr/>
        <a:lstStyle/>
        <a:p>
          <a:endParaRPr lang="en-CA" sz="1500" dirty="0">
            <a:solidFill>
              <a:schemeClr val="tx1"/>
            </a:solidFill>
          </a:endParaRPr>
        </a:p>
      </dgm:t>
    </dgm:pt>
    <dgm:pt modelId="{23B495AF-C1F4-4F53-B90B-E446FC8C1544}" type="parTrans" cxnId="{7DA8F7E1-72C2-48C1-AC16-D264BC842C1D}">
      <dgm:prSet/>
      <dgm:spPr/>
      <dgm:t>
        <a:bodyPr/>
        <a:lstStyle/>
        <a:p>
          <a:endParaRPr lang="en-CA"/>
        </a:p>
      </dgm:t>
    </dgm:pt>
    <dgm:pt modelId="{C080D750-3456-4A64-B436-A40AFD15382C}" type="sibTrans" cxnId="{7DA8F7E1-72C2-48C1-AC16-D264BC842C1D}">
      <dgm:prSet/>
      <dgm:spPr/>
      <dgm:t>
        <a:bodyPr/>
        <a:lstStyle/>
        <a:p>
          <a:endParaRPr lang="en-CA"/>
        </a:p>
      </dgm:t>
    </dgm:pt>
    <dgm:pt modelId="{E2D95E9E-1665-4B1A-828F-F065430CACD0}">
      <dgm:prSet phldrT="[Texte]" custT="1"/>
      <dgm:spPr>
        <a:solidFill>
          <a:srgbClr val="AAE069"/>
        </a:solidFill>
        <a:ln>
          <a:solidFill>
            <a:srgbClr val="AAE069"/>
          </a:solidFill>
        </a:ln>
      </dgm:spPr>
      <dgm:t>
        <a:bodyPr/>
        <a:lstStyle/>
        <a:p>
          <a:r>
            <a:rPr lang="fr-CA" sz="1800" dirty="0" err="1">
              <a:solidFill>
                <a:schemeClr val="tx1"/>
              </a:solidFill>
            </a:rPr>
            <a:t>Health</a:t>
          </a:r>
          <a:br>
            <a:rPr lang="fr-CA" sz="1800" dirty="0">
              <a:solidFill>
                <a:schemeClr val="tx1"/>
              </a:solidFill>
            </a:rPr>
          </a:br>
          <a:r>
            <a:rPr lang="fr-CA" sz="1800" dirty="0">
              <a:solidFill>
                <a:schemeClr val="tx1"/>
              </a:solidFill>
            </a:rPr>
            <a:t>Services</a:t>
          </a:r>
        </a:p>
        <a:p>
          <a:endParaRPr lang="en-CA" sz="1800" dirty="0">
            <a:solidFill>
              <a:schemeClr val="tx1"/>
            </a:solidFill>
          </a:endParaRPr>
        </a:p>
      </dgm:t>
    </dgm:pt>
    <dgm:pt modelId="{58025C22-EAD9-4E07-8249-6AEA888063E0}" type="parTrans" cxnId="{B9218BA1-DB82-4FC0-9A3C-DE05AF0A2C2C}">
      <dgm:prSet/>
      <dgm:spPr/>
      <dgm:t>
        <a:bodyPr/>
        <a:lstStyle/>
        <a:p>
          <a:endParaRPr lang="en-CA"/>
        </a:p>
      </dgm:t>
    </dgm:pt>
    <dgm:pt modelId="{5452B9F2-AC6A-462D-A795-BB746F707F3A}" type="sibTrans" cxnId="{B9218BA1-DB82-4FC0-9A3C-DE05AF0A2C2C}">
      <dgm:prSet/>
      <dgm:spPr/>
      <dgm:t>
        <a:bodyPr/>
        <a:lstStyle/>
        <a:p>
          <a:endParaRPr lang="en-CA"/>
        </a:p>
      </dgm:t>
    </dgm:pt>
    <dgm:pt modelId="{2E02DAF0-A9F2-45D4-9FD3-952C6B1AC8BB}">
      <dgm:prSet phldrT="[Texte]" custT="1"/>
      <dgm:spPr>
        <a:solidFill>
          <a:srgbClr val="7ABF27">
            <a:alpha val="50000"/>
          </a:srgbClr>
        </a:solidFill>
        <a:ln>
          <a:solidFill>
            <a:srgbClr val="7ABF27"/>
          </a:solidFill>
        </a:ln>
      </dgm:spPr>
      <dgm:t>
        <a:bodyPr/>
        <a:lstStyle/>
        <a:p>
          <a:endParaRPr lang="en-CA" sz="1600" dirty="0">
            <a:solidFill>
              <a:schemeClr val="tx1"/>
            </a:solidFill>
          </a:endParaRPr>
        </a:p>
      </dgm:t>
    </dgm:pt>
    <dgm:pt modelId="{12D0D88E-4053-4330-8036-D18F21E97C0D}" type="parTrans" cxnId="{171AA679-7026-4052-84C4-20E13EF956B5}">
      <dgm:prSet/>
      <dgm:spPr/>
      <dgm:t>
        <a:bodyPr/>
        <a:lstStyle/>
        <a:p>
          <a:endParaRPr lang="en-CA"/>
        </a:p>
      </dgm:t>
    </dgm:pt>
    <dgm:pt modelId="{591CE910-EE8C-4A2A-B4B7-57BBFEF9F349}" type="sibTrans" cxnId="{171AA679-7026-4052-84C4-20E13EF956B5}">
      <dgm:prSet/>
      <dgm:spPr/>
      <dgm:t>
        <a:bodyPr/>
        <a:lstStyle/>
        <a:p>
          <a:endParaRPr lang="en-CA"/>
        </a:p>
      </dgm:t>
    </dgm:pt>
    <dgm:pt modelId="{E63D716C-60FF-4BB6-93F4-D89872B39A25}" type="pres">
      <dgm:prSet presAssocID="{28360D7A-93E3-4322-A086-D98A6B17C4AE}" presName="compositeShape" presStyleCnt="0">
        <dgm:presLayoutVars>
          <dgm:chMax val="7"/>
          <dgm:dir/>
          <dgm:resizeHandles val="exact"/>
        </dgm:presLayoutVars>
      </dgm:prSet>
      <dgm:spPr/>
    </dgm:pt>
    <dgm:pt modelId="{50743EE9-048B-464C-8874-B24E4D5928CB}" type="pres">
      <dgm:prSet presAssocID="{7072089F-EB57-46DF-9005-A35660DBBB18}" presName="circ1" presStyleLbl="vennNode1" presStyleIdx="0" presStyleCnt="4" custAng="19396712" custScaleX="113568" custScaleY="35433" custLinFactNeighborX="42773" custLinFactNeighborY="16729"/>
      <dgm:spPr/>
    </dgm:pt>
    <dgm:pt modelId="{3FADC027-AD19-44A9-9F7C-99CC07D6D6CA}" type="pres">
      <dgm:prSet presAssocID="{7072089F-EB57-46DF-9005-A35660DBBB18}" presName="circ1Tx" presStyleLbl="revTx" presStyleIdx="0" presStyleCnt="0">
        <dgm:presLayoutVars>
          <dgm:chMax val="0"/>
          <dgm:chPref val="0"/>
          <dgm:bulletEnabled val="1"/>
        </dgm:presLayoutVars>
      </dgm:prSet>
      <dgm:spPr/>
    </dgm:pt>
    <dgm:pt modelId="{F47C03C8-4165-42F2-BEDF-60C816B4C02A}" type="pres">
      <dgm:prSet presAssocID="{98E83F2B-7356-4F56-A06C-EAD2FB7ADF22}" presName="circ2" presStyleLbl="vennNode1" presStyleIdx="1" presStyleCnt="4" custAng="2416511" custScaleX="115965" custScaleY="35433" custLinFactNeighborX="-1789" custLinFactNeighborY="32429"/>
      <dgm:spPr/>
    </dgm:pt>
    <dgm:pt modelId="{BFFD92A3-6DEE-439A-9463-3BC838888F34}" type="pres">
      <dgm:prSet presAssocID="{98E83F2B-7356-4F56-A06C-EAD2FB7ADF22}" presName="circ2Tx" presStyleLbl="revTx" presStyleIdx="0" presStyleCnt="0">
        <dgm:presLayoutVars>
          <dgm:chMax val="0"/>
          <dgm:chPref val="0"/>
          <dgm:bulletEnabled val="1"/>
        </dgm:presLayoutVars>
      </dgm:prSet>
      <dgm:spPr/>
    </dgm:pt>
    <dgm:pt modelId="{DD14BF2D-82F9-4328-B54E-40801FAFA47A}" type="pres">
      <dgm:prSet presAssocID="{E2D95E9E-1665-4B1A-828F-F065430CACD0}" presName="circ3" presStyleLbl="vennNode1" presStyleIdx="2" presStyleCnt="4" custAng="19072052" custScaleX="113568" custScaleY="35433" custLinFactNeighborX="-32725" custLinFactNeighborY="-13603"/>
      <dgm:spPr/>
    </dgm:pt>
    <dgm:pt modelId="{7A568A91-964E-4065-93F3-F47902658C4B}" type="pres">
      <dgm:prSet presAssocID="{E2D95E9E-1665-4B1A-828F-F065430CACD0}" presName="circ3Tx" presStyleLbl="revTx" presStyleIdx="0" presStyleCnt="0">
        <dgm:presLayoutVars>
          <dgm:chMax val="0"/>
          <dgm:chPref val="0"/>
          <dgm:bulletEnabled val="1"/>
        </dgm:presLayoutVars>
      </dgm:prSet>
      <dgm:spPr/>
    </dgm:pt>
    <dgm:pt modelId="{D6FD17FB-82BB-478F-9853-1DC57D61AE6D}" type="pres">
      <dgm:prSet presAssocID="{2E02DAF0-A9F2-45D4-9FD3-952C6B1AC8BB}" presName="circ4" presStyleLbl="vennNode1" presStyleIdx="3" presStyleCnt="4" custAng="2173023" custScaleX="113568" custScaleY="35433" custLinFactNeighborX="13747" custLinFactNeighborY="-28101"/>
      <dgm:spPr/>
    </dgm:pt>
    <dgm:pt modelId="{845D80E8-3BAC-4A33-9EF5-1C5F7D55FED3}" type="pres">
      <dgm:prSet presAssocID="{2E02DAF0-A9F2-45D4-9FD3-952C6B1AC8BB}" presName="circ4Tx" presStyleLbl="revTx" presStyleIdx="0" presStyleCnt="0">
        <dgm:presLayoutVars>
          <dgm:chMax val="0"/>
          <dgm:chPref val="0"/>
          <dgm:bulletEnabled val="1"/>
        </dgm:presLayoutVars>
      </dgm:prSet>
      <dgm:spPr/>
    </dgm:pt>
  </dgm:ptLst>
  <dgm:cxnLst>
    <dgm:cxn modelId="{155D8A63-F54E-4FAC-A645-A774428A97CB}" type="presOf" srcId="{E2D95E9E-1665-4B1A-828F-F065430CACD0}" destId="{7A568A91-964E-4065-93F3-F47902658C4B}" srcOrd="1" destOrd="0" presId="urn:microsoft.com/office/officeart/2005/8/layout/venn1"/>
    <dgm:cxn modelId="{7FD9776A-F17B-4352-82CE-3CC5A74CEF42}" type="presOf" srcId="{E2D95E9E-1665-4B1A-828F-F065430CACD0}" destId="{DD14BF2D-82F9-4328-B54E-40801FAFA47A}" srcOrd="0" destOrd="0" presId="urn:microsoft.com/office/officeart/2005/8/layout/venn1"/>
    <dgm:cxn modelId="{DF6F9F54-A48C-4C90-81A8-93F59F8CF490}" type="presOf" srcId="{2E02DAF0-A9F2-45D4-9FD3-952C6B1AC8BB}" destId="{D6FD17FB-82BB-478F-9853-1DC57D61AE6D}" srcOrd="0" destOrd="0" presId="urn:microsoft.com/office/officeart/2005/8/layout/venn1"/>
    <dgm:cxn modelId="{171AA679-7026-4052-84C4-20E13EF956B5}" srcId="{28360D7A-93E3-4322-A086-D98A6B17C4AE}" destId="{2E02DAF0-A9F2-45D4-9FD3-952C6B1AC8BB}" srcOrd="3" destOrd="0" parTransId="{12D0D88E-4053-4330-8036-D18F21E97C0D}" sibTransId="{591CE910-EE8C-4A2A-B4B7-57BBFEF9F349}"/>
    <dgm:cxn modelId="{BC1D9D86-FE4E-4BDC-92A4-50A5998E1B7C}" type="presOf" srcId="{2E02DAF0-A9F2-45D4-9FD3-952C6B1AC8BB}" destId="{845D80E8-3BAC-4A33-9EF5-1C5F7D55FED3}" srcOrd="1" destOrd="0" presId="urn:microsoft.com/office/officeart/2005/8/layout/venn1"/>
    <dgm:cxn modelId="{B7E07A8A-D497-4642-835B-3DB791AE5716}" type="presOf" srcId="{98E83F2B-7356-4F56-A06C-EAD2FB7ADF22}" destId="{BFFD92A3-6DEE-439A-9463-3BC838888F34}" srcOrd="1" destOrd="0" presId="urn:microsoft.com/office/officeart/2005/8/layout/venn1"/>
    <dgm:cxn modelId="{B9218BA1-DB82-4FC0-9A3C-DE05AF0A2C2C}" srcId="{28360D7A-93E3-4322-A086-D98A6B17C4AE}" destId="{E2D95E9E-1665-4B1A-828F-F065430CACD0}" srcOrd="2" destOrd="0" parTransId="{58025C22-EAD9-4E07-8249-6AEA888063E0}" sibTransId="{5452B9F2-AC6A-462D-A795-BB746F707F3A}"/>
    <dgm:cxn modelId="{F21151AF-550B-4808-B4AE-BA63FB2B8401}" type="presOf" srcId="{7072089F-EB57-46DF-9005-A35660DBBB18}" destId="{3FADC027-AD19-44A9-9F7C-99CC07D6D6CA}" srcOrd="1" destOrd="0" presId="urn:microsoft.com/office/officeart/2005/8/layout/venn1"/>
    <dgm:cxn modelId="{918855B5-DDF6-4567-AEDA-4D9B3AB56C72}" type="presOf" srcId="{7072089F-EB57-46DF-9005-A35660DBBB18}" destId="{50743EE9-048B-464C-8874-B24E4D5928CB}" srcOrd="0" destOrd="0" presId="urn:microsoft.com/office/officeart/2005/8/layout/venn1"/>
    <dgm:cxn modelId="{9C1D87B9-63C6-4143-BC2F-BF1BCFCF62A0}" type="presOf" srcId="{28360D7A-93E3-4322-A086-D98A6B17C4AE}" destId="{E63D716C-60FF-4BB6-93F4-D89872B39A25}" srcOrd="0" destOrd="0" presId="urn:microsoft.com/office/officeart/2005/8/layout/venn1"/>
    <dgm:cxn modelId="{B44171D7-4603-4942-A820-8669375F5EF9}" srcId="{28360D7A-93E3-4322-A086-D98A6B17C4AE}" destId="{7072089F-EB57-46DF-9005-A35660DBBB18}" srcOrd="0" destOrd="0" parTransId="{4411A724-D3CB-4BB7-A6DC-0FB2F893DF54}" sibTransId="{16C7AD1C-D663-421B-99DE-02D30514BB4F}"/>
    <dgm:cxn modelId="{0212B0DE-7D9B-40DB-A67E-8306484D0967}" type="presOf" srcId="{98E83F2B-7356-4F56-A06C-EAD2FB7ADF22}" destId="{F47C03C8-4165-42F2-BEDF-60C816B4C02A}" srcOrd="0" destOrd="0" presId="urn:microsoft.com/office/officeart/2005/8/layout/venn1"/>
    <dgm:cxn modelId="{7DA8F7E1-72C2-48C1-AC16-D264BC842C1D}" srcId="{28360D7A-93E3-4322-A086-D98A6B17C4AE}" destId="{98E83F2B-7356-4F56-A06C-EAD2FB7ADF22}" srcOrd="1" destOrd="0" parTransId="{23B495AF-C1F4-4F53-B90B-E446FC8C1544}" sibTransId="{C080D750-3456-4A64-B436-A40AFD15382C}"/>
    <dgm:cxn modelId="{AEAF5E94-8C71-48FB-9ABD-1712FE1D5AB1}" type="presParOf" srcId="{E63D716C-60FF-4BB6-93F4-D89872B39A25}" destId="{50743EE9-048B-464C-8874-B24E4D5928CB}" srcOrd="0" destOrd="0" presId="urn:microsoft.com/office/officeart/2005/8/layout/venn1"/>
    <dgm:cxn modelId="{9A8DC55C-F60A-488E-9012-3861D37A75B1}" type="presParOf" srcId="{E63D716C-60FF-4BB6-93F4-D89872B39A25}" destId="{3FADC027-AD19-44A9-9F7C-99CC07D6D6CA}" srcOrd="1" destOrd="0" presId="urn:microsoft.com/office/officeart/2005/8/layout/venn1"/>
    <dgm:cxn modelId="{89D75686-6D56-4777-B095-AEDEFFEACED8}" type="presParOf" srcId="{E63D716C-60FF-4BB6-93F4-D89872B39A25}" destId="{F47C03C8-4165-42F2-BEDF-60C816B4C02A}" srcOrd="2" destOrd="0" presId="urn:microsoft.com/office/officeart/2005/8/layout/venn1"/>
    <dgm:cxn modelId="{C971BBB0-04EF-4924-9283-6DE57CC2E1D1}" type="presParOf" srcId="{E63D716C-60FF-4BB6-93F4-D89872B39A25}" destId="{BFFD92A3-6DEE-439A-9463-3BC838888F34}" srcOrd="3" destOrd="0" presId="urn:microsoft.com/office/officeart/2005/8/layout/venn1"/>
    <dgm:cxn modelId="{3F68E08D-0F17-45F8-AB70-F502B0F69935}" type="presParOf" srcId="{E63D716C-60FF-4BB6-93F4-D89872B39A25}" destId="{DD14BF2D-82F9-4328-B54E-40801FAFA47A}" srcOrd="4" destOrd="0" presId="urn:microsoft.com/office/officeart/2005/8/layout/venn1"/>
    <dgm:cxn modelId="{15EE4B6B-643E-478A-8332-59AFCD42C0D8}" type="presParOf" srcId="{E63D716C-60FF-4BB6-93F4-D89872B39A25}" destId="{7A568A91-964E-4065-93F3-F47902658C4B}" srcOrd="5" destOrd="0" presId="urn:microsoft.com/office/officeart/2005/8/layout/venn1"/>
    <dgm:cxn modelId="{EFF13AED-232A-483A-85BE-46E8A87AAEE8}" type="presParOf" srcId="{E63D716C-60FF-4BB6-93F4-D89872B39A25}" destId="{D6FD17FB-82BB-478F-9853-1DC57D61AE6D}" srcOrd="6" destOrd="0" presId="urn:microsoft.com/office/officeart/2005/8/layout/venn1"/>
    <dgm:cxn modelId="{F5B7D152-FDAC-46FD-A470-06373E3D75BE}" type="presParOf" srcId="{E63D716C-60FF-4BB6-93F4-D89872B39A25}" destId="{845D80E8-3BAC-4A33-9EF5-1C5F7D55FED3}"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5733-B07D-4302-902E-8CCDEB7CD8BC}">
      <dsp:nvSpPr>
        <dsp:cNvPr id="0" name=""/>
        <dsp:cNvSpPr/>
      </dsp:nvSpPr>
      <dsp:spPr>
        <a:xfrm>
          <a:off x="785804" y="0"/>
          <a:ext cx="2163956" cy="2163956"/>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Steering Committee</a:t>
          </a:r>
        </a:p>
      </dsp:txBody>
      <dsp:txXfrm>
        <a:off x="1074332" y="378692"/>
        <a:ext cx="1586901" cy="973780"/>
      </dsp:txXfrm>
    </dsp:sp>
    <dsp:sp modelId="{40B0BD84-2643-4F07-A3EC-26C1E12E9BD1}">
      <dsp:nvSpPr>
        <dsp:cNvPr id="0" name=""/>
        <dsp:cNvSpPr/>
      </dsp:nvSpPr>
      <dsp:spPr>
        <a:xfrm>
          <a:off x="1600141" y="1350407"/>
          <a:ext cx="2211887" cy="2275096"/>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CA" sz="2600" kern="1200" dirty="0">
              <a:solidFill>
                <a:schemeClr val="tx1"/>
              </a:solidFill>
            </a:rPr>
            <a:t>Partner Networks</a:t>
          </a:r>
          <a:endParaRPr lang="en-CA" sz="2600" kern="1200" dirty="0">
            <a:solidFill>
              <a:schemeClr val="tx1"/>
            </a:solidFill>
          </a:endParaRPr>
        </a:p>
      </dsp:txBody>
      <dsp:txXfrm>
        <a:off x="2276610" y="1938141"/>
        <a:ext cx="1327132" cy="1251303"/>
      </dsp:txXfrm>
    </dsp:sp>
    <dsp:sp modelId="{836D1F91-97C4-47C2-B69A-3F4DB6EA2446}">
      <dsp:nvSpPr>
        <dsp:cNvPr id="0" name=""/>
        <dsp:cNvSpPr/>
      </dsp:nvSpPr>
      <dsp:spPr>
        <a:xfrm>
          <a:off x="19995" y="1303806"/>
          <a:ext cx="2248869" cy="2368298"/>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CA" sz="2600" kern="1200" dirty="0">
              <a:solidFill>
                <a:schemeClr val="tx1"/>
              </a:solidFill>
            </a:rPr>
            <a:t>Patient</a:t>
          </a:r>
          <a:br>
            <a:rPr lang="fr-CA" sz="2600" kern="1200" dirty="0">
              <a:solidFill>
                <a:schemeClr val="tx1"/>
              </a:solidFill>
            </a:rPr>
          </a:br>
          <a:r>
            <a:rPr lang="fr-CA" sz="2600" kern="1200" dirty="0">
              <a:solidFill>
                <a:schemeClr val="tx1"/>
              </a:solidFill>
            </a:rPr>
            <a:t>Council</a:t>
          </a:r>
          <a:endParaRPr lang="en-CA" sz="2600" kern="1200" dirty="0">
            <a:solidFill>
              <a:schemeClr val="tx1"/>
            </a:solidFill>
          </a:endParaRPr>
        </a:p>
      </dsp:txBody>
      <dsp:txXfrm>
        <a:off x="231763" y="1915617"/>
        <a:ext cx="1349321" cy="1302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43EE9-048B-464C-8874-B24E4D5928CB}">
      <dsp:nvSpPr>
        <dsp:cNvPr id="0" name=""/>
        <dsp:cNvSpPr/>
      </dsp:nvSpPr>
      <dsp:spPr>
        <a:xfrm rot="19396712">
          <a:off x="1475249" y="2533251"/>
          <a:ext cx="2109685" cy="658217"/>
        </a:xfrm>
        <a:prstGeom prst="ellipse">
          <a:avLst/>
        </a:prstGeom>
        <a:solidFill>
          <a:srgbClr val="7ABF27">
            <a:alpha val="50000"/>
          </a:srgbClr>
        </a:solidFill>
        <a:ln w="12700" cap="flat" cmpd="sng" algn="ctr">
          <a:solidFill>
            <a:srgbClr val="7ABF2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CA" sz="1800" kern="1200" dirty="0">
              <a:solidFill>
                <a:schemeClr val="tx1"/>
              </a:solidFill>
            </a:rPr>
            <a:t>                         </a:t>
          </a:r>
          <a:r>
            <a:rPr lang="fr-CA" sz="1800" kern="1200" dirty="0" err="1">
              <a:solidFill>
                <a:schemeClr val="tx1"/>
              </a:solidFill>
            </a:rPr>
            <a:t>Clinical</a:t>
          </a:r>
          <a:endParaRPr lang="en-CA" sz="1800" kern="1200" dirty="0">
            <a:solidFill>
              <a:schemeClr val="tx1"/>
            </a:solidFill>
          </a:endParaRPr>
        </a:p>
      </dsp:txBody>
      <dsp:txXfrm>
        <a:off x="1637312" y="2648861"/>
        <a:ext cx="1622834" cy="208857"/>
      </dsp:txXfrm>
    </dsp:sp>
    <dsp:sp modelId="{F47C03C8-4165-42F2-BEDF-60C816B4C02A}">
      <dsp:nvSpPr>
        <dsp:cNvPr id="0" name=""/>
        <dsp:cNvSpPr/>
      </dsp:nvSpPr>
      <dsp:spPr>
        <a:xfrm rot="2416511">
          <a:off x="1486370" y="3646549"/>
          <a:ext cx="2154213" cy="658217"/>
        </a:xfrm>
        <a:prstGeom prst="ellipse">
          <a:avLst/>
        </a:prstGeom>
        <a:solidFill>
          <a:srgbClr val="AAE069"/>
        </a:solidFill>
        <a:ln w="12700" cap="flat" cmpd="sng" algn="ctr">
          <a:solidFill>
            <a:srgbClr val="AAE06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solidFill>
              <a:schemeClr val="tx1"/>
            </a:solidFill>
          </a:endParaRPr>
        </a:p>
      </dsp:txBody>
      <dsp:txXfrm>
        <a:off x="2528486" y="4043869"/>
        <a:ext cx="828543" cy="506321"/>
      </dsp:txXfrm>
    </dsp:sp>
    <dsp:sp modelId="{DD14BF2D-82F9-4328-B54E-40801FAFA47A}">
      <dsp:nvSpPr>
        <dsp:cNvPr id="0" name=""/>
        <dsp:cNvSpPr/>
      </dsp:nvSpPr>
      <dsp:spPr>
        <a:xfrm rot="19072052">
          <a:off x="112305" y="3613088"/>
          <a:ext cx="2109685" cy="658217"/>
        </a:xfrm>
        <a:prstGeom prst="ellipse">
          <a:avLst/>
        </a:prstGeom>
        <a:solidFill>
          <a:srgbClr val="AAE069"/>
        </a:solidFill>
        <a:ln w="12700" cap="flat" cmpd="sng" algn="ctr">
          <a:solidFill>
            <a:srgbClr val="AAE06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rPr>
            <a:t>Health</a:t>
          </a:r>
          <a:br>
            <a:rPr lang="fr-CA" sz="1800" kern="1200" dirty="0">
              <a:solidFill>
                <a:schemeClr val="tx1"/>
              </a:solidFill>
            </a:rPr>
          </a:br>
          <a:r>
            <a:rPr lang="fr-CA" sz="1800" kern="1200" dirty="0">
              <a:solidFill>
                <a:schemeClr val="tx1"/>
              </a:solidFill>
            </a:rPr>
            <a:t>Services</a:t>
          </a:r>
        </a:p>
        <a:p>
          <a:pPr marL="0" lvl="0" indent="0" algn="ctr" defTabSz="800100">
            <a:lnSpc>
              <a:spcPct val="90000"/>
            </a:lnSpc>
            <a:spcBef>
              <a:spcPct val="0"/>
            </a:spcBef>
            <a:spcAft>
              <a:spcPct val="35000"/>
            </a:spcAft>
            <a:buNone/>
          </a:pPr>
          <a:endParaRPr lang="en-CA" sz="1800" kern="1200" dirty="0">
            <a:solidFill>
              <a:schemeClr val="tx1"/>
            </a:solidFill>
          </a:endParaRPr>
        </a:p>
      </dsp:txBody>
      <dsp:txXfrm>
        <a:off x="447015" y="3938681"/>
        <a:ext cx="1622834" cy="208857"/>
      </dsp:txXfrm>
    </dsp:sp>
    <dsp:sp modelId="{D6FD17FB-82BB-478F-9853-1DC57D61AE6D}">
      <dsp:nvSpPr>
        <dsp:cNvPr id="0" name=""/>
        <dsp:cNvSpPr/>
      </dsp:nvSpPr>
      <dsp:spPr>
        <a:xfrm rot="2173023">
          <a:off x="153939" y="2522119"/>
          <a:ext cx="2109685" cy="658217"/>
        </a:xfrm>
        <a:prstGeom prst="ellipse">
          <a:avLst/>
        </a:prstGeom>
        <a:solidFill>
          <a:srgbClr val="7ABF27">
            <a:alpha val="50000"/>
          </a:srgbClr>
        </a:solidFill>
        <a:ln w="12700" cap="flat" cmpd="sng" algn="ctr">
          <a:solidFill>
            <a:srgbClr val="7ABF2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solidFill>
              <a:schemeClr val="tx1"/>
            </a:solidFill>
          </a:endParaRPr>
        </a:p>
      </dsp:txBody>
      <dsp:txXfrm>
        <a:off x="410289" y="2310413"/>
        <a:ext cx="811417" cy="506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5733-B07D-4302-902E-8CCDEB7CD8BC}">
      <dsp:nvSpPr>
        <dsp:cNvPr id="0" name=""/>
        <dsp:cNvSpPr/>
      </dsp:nvSpPr>
      <dsp:spPr>
        <a:xfrm>
          <a:off x="785804" y="0"/>
          <a:ext cx="2163956" cy="2163956"/>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Steering Committee</a:t>
          </a:r>
        </a:p>
      </dsp:txBody>
      <dsp:txXfrm>
        <a:off x="1074332" y="378692"/>
        <a:ext cx="1586901" cy="973780"/>
      </dsp:txXfrm>
    </dsp:sp>
    <dsp:sp modelId="{40B0BD84-2643-4F07-A3EC-26C1E12E9BD1}">
      <dsp:nvSpPr>
        <dsp:cNvPr id="0" name=""/>
        <dsp:cNvSpPr/>
      </dsp:nvSpPr>
      <dsp:spPr>
        <a:xfrm>
          <a:off x="1600141" y="1350407"/>
          <a:ext cx="2211887" cy="2275096"/>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CA" sz="2600" kern="1200" dirty="0">
              <a:solidFill>
                <a:schemeClr val="tx1"/>
              </a:solidFill>
            </a:rPr>
            <a:t>Partner Networks</a:t>
          </a:r>
          <a:endParaRPr lang="en-CA" sz="2600" kern="1200" dirty="0">
            <a:solidFill>
              <a:schemeClr val="tx1"/>
            </a:solidFill>
          </a:endParaRPr>
        </a:p>
      </dsp:txBody>
      <dsp:txXfrm>
        <a:off x="2276610" y="1938141"/>
        <a:ext cx="1327132" cy="1251303"/>
      </dsp:txXfrm>
    </dsp:sp>
    <dsp:sp modelId="{836D1F91-97C4-47C2-B69A-3F4DB6EA2446}">
      <dsp:nvSpPr>
        <dsp:cNvPr id="0" name=""/>
        <dsp:cNvSpPr/>
      </dsp:nvSpPr>
      <dsp:spPr>
        <a:xfrm>
          <a:off x="19995" y="1303806"/>
          <a:ext cx="2248869" cy="2368298"/>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CA" sz="2600" kern="1200" dirty="0">
              <a:solidFill>
                <a:schemeClr val="tx1"/>
              </a:solidFill>
            </a:rPr>
            <a:t>Patient</a:t>
          </a:r>
          <a:br>
            <a:rPr lang="fr-CA" sz="2600" kern="1200" dirty="0">
              <a:solidFill>
                <a:schemeClr val="tx1"/>
              </a:solidFill>
            </a:rPr>
          </a:br>
          <a:r>
            <a:rPr lang="fr-CA" sz="2600" kern="1200" dirty="0">
              <a:solidFill>
                <a:schemeClr val="tx1"/>
              </a:solidFill>
            </a:rPr>
            <a:t>Council</a:t>
          </a:r>
          <a:endParaRPr lang="en-CA" sz="2600" kern="1200" dirty="0">
            <a:solidFill>
              <a:schemeClr val="tx1"/>
            </a:solidFill>
          </a:endParaRPr>
        </a:p>
      </dsp:txBody>
      <dsp:txXfrm>
        <a:off x="231763" y="1915617"/>
        <a:ext cx="1349321" cy="1302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43EE9-048B-464C-8874-B24E4D5928CB}">
      <dsp:nvSpPr>
        <dsp:cNvPr id="0" name=""/>
        <dsp:cNvSpPr/>
      </dsp:nvSpPr>
      <dsp:spPr>
        <a:xfrm rot="19396712">
          <a:off x="1475249" y="2533251"/>
          <a:ext cx="2109685" cy="658217"/>
        </a:xfrm>
        <a:prstGeom prst="ellipse">
          <a:avLst/>
        </a:prstGeom>
        <a:solidFill>
          <a:srgbClr val="7ABF27">
            <a:alpha val="50000"/>
          </a:srgbClr>
        </a:solidFill>
        <a:ln w="12700" cap="flat" cmpd="sng" algn="ctr">
          <a:solidFill>
            <a:srgbClr val="7ABF2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CA" sz="1800" kern="1200" dirty="0">
              <a:solidFill>
                <a:schemeClr val="tx1"/>
              </a:solidFill>
            </a:rPr>
            <a:t>                         </a:t>
          </a:r>
          <a:r>
            <a:rPr lang="fr-CA" sz="1800" kern="1200" dirty="0" err="1">
              <a:solidFill>
                <a:schemeClr val="tx1"/>
              </a:solidFill>
            </a:rPr>
            <a:t>Clinical</a:t>
          </a:r>
          <a:endParaRPr lang="en-CA" sz="1800" kern="1200" dirty="0">
            <a:solidFill>
              <a:schemeClr val="tx1"/>
            </a:solidFill>
          </a:endParaRPr>
        </a:p>
      </dsp:txBody>
      <dsp:txXfrm>
        <a:off x="1637312" y="2648861"/>
        <a:ext cx="1622834" cy="208857"/>
      </dsp:txXfrm>
    </dsp:sp>
    <dsp:sp modelId="{F47C03C8-4165-42F2-BEDF-60C816B4C02A}">
      <dsp:nvSpPr>
        <dsp:cNvPr id="0" name=""/>
        <dsp:cNvSpPr/>
      </dsp:nvSpPr>
      <dsp:spPr>
        <a:xfrm rot="2416511">
          <a:off x="1486370" y="3646549"/>
          <a:ext cx="2154213" cy="658217"/>
        </a:xfrm>
        <a:prstGeom prst="ellipse">
          <a:avLst/>
        </a:prstGeom>
        <a:solidFill>
          <a:srgbClr val="AAE069"/>
        </a:solidFill>
        <a:ln w="12700" cap="flat" cmpd="sng" algn="ctr">
          <a:solidFill>
            <a:srgbClr val="AAE06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solidFill>
              <a:schemeClr val="tx1"/>
            </a:solidFill>
          </a:endParaRPr>
        </a:p>
      </dsp:txBody>
      <dsp:txXfrm>
        <a:off x="2528486" y="4043869"/>
        <a:ext cx="828543" cy="506321"/>
      </dsp:txXfrm>
    </dsp:sp>
    <dsp:sp modelId="{DD14BF2D-82F9-4328-B54E-40801FAFA47A}">
      <dsp:nvSpPr>
        <dsp:cNvPr id="0" name=""/>
        <dsp:cNvSpPr/>
      </dsp:nvSpPr>
      <dsp:spPr>
        <a:xfrm rot="19072052">
          <a:off x="112305" y="3613088"/>
          <a:ext cx="2109685" cy="658217"/>
        </a:xfrm>
        <a:prstGeom prst="ellipse">
          <a:avLst/>
        </a:prstGeom>
        <a:solidFill>
          <a:srgbClr val="AAE069"/>
        </a:solidFill>
        <a:ln w="12700" cap="flat" cmpd="sng" algn="ctr">
          <a:solidFill>
            <a:srgbClr val="AAE06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rPr>
            <a:t>Health</a:t>
          </a:r>
          <a:br>
            <a:rPr lang="fr-CA" sz="1800" kern="1200" dirty="0">
              <a:solidFill>
                <a:schemeClr val="tx1"/>
              </a:solidFill>
            </a:rPr>
          </a:br>
          <a:r>
            <a:rPr lang="fr-CA" sz="1800" kern="1200" dirty="0">
              <a:solidFill>
                <a:schemeClr val="tx1"/>
              </a:solidFill>
            </a:rPr>
            <a:t>Services</a:t>
          </a:r>
        </a:p>
        <a:p>
          <a:pPr marL="0" lvl="0" indent="0" algn="ctr" defTabSz="800100">
            <a:lnSpc>
              <a:spcPct val="90000"/>
            </a:lnSpc>
            <a:spcBef>
              <a:spcPct val="0"/>
            </a:spcBef>
            <a:spcAft>
              <a:spcPct val="35000"/>
            </a:spcAft>
            <a:buNone/>
          </a:pPr>
          <a:endParaRPr lang="en-CA" sz="1800" kern="1200" dirty="0">
            <a:solidFill>
              <a:schemeClr val="tx1"/>
            </a:solidFill>
          </a:endParaRPr>
        </a:p>
      </dsp:txBody>
      <dsp:txXfrm>
        <a:off x="447015" y="3938681"/>
        <a:ext cx="1622834" cy="208857"/>
      </dsp:txXfrm>
    </dsp:sp>
    <dsp:sp modelId="{D6FD17FB-82BB-478F-9853-1DC57D61AE6D}">
      <dsp:nvSpPr>
        <dsp:cNvPr id="0" name=""/>
        <dsp:cNvSpPr/>
      </dsp:nvSpPr>
      <dsp:spPr>
        <a:xfrm rot="2173023">
          <a:off x="153939" y="2522119"/>
          <a:ext cx="2109685" cy="658217"/>
        </a:xfrm>
        <a:prstGeom prst="ellipse">
          <a:avLst/>
        </a:prstGeom>
        <a:solidFill>
          <a:srgbClr val="7ABF27">
            <a:alpha val="50000"/>
          </a:srgbClr>
        </a:solidFill>
        <a:ln w="12700" cap="flat" cmpd="sng" algn="ctr">
          <a:solidFill>
            <a:srgbClr val="7ABF2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solidFill>
              <a:schemeClr val="tx1"/>
            </a:solidFill>
          </a:endParaRPr>
        </a:p>
      </dsp:txBody>
      <dsp:txXfrm>
        <a:off x="410289" y="2310413"/>
        <a:ext cx="811417" cy="506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5733-B07D-4302-902E-8CCDEB7CD8BC}">
      <dsp:nvSpPr>
        <dsp:cNvPr id="0" name=""/>
        <dsp:cNvSpPr/>
      </dsp:nvSpPr>
      <dsp:spPr>
        <a:xfrm>
          <a:off x="785804" y="0"/>
          <a:ext cx="2163956" cy="2163956"/>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Steering Committee</a:t>
          </a:r>
        </a:p>
      </dsp:txBody>
      <dsp:txXfrm>
        <a:off x="1074332" y="378692"/>
        <a:ext cx="1586901" cy="973780"/>
      </dsp:txXfrm>
    </dsp:sp>
    <dsp:sp modelId="{40B0BD84-2643-4F07-A3EC-26C1E12E9BD1}">
      <dsp:nvSpPr>
        <dsp:cNvPr id="0" name=""/>
        <dsp:cNvSpPr/>
      </dsp:nvSpPr>
      <dsp:spPr>
        <a:xfrm>
          <a:off x="1600141" y="1350407"/>
          <a:ext cx="2211887" cy="2275096"/>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CA" sz="2600" kern="1200" dirty="0">
              <a:solidFill>
                <a:schemeClr val="tx1"/>
              </a:solidFill>
            </a:rPr>
            <a:t>Partner Networks</a:t>
          </a:r>
          <a:endParaRPr lang="en-CA" sz="2600" kern="1200" dirty="0">
            <a:solidFill>
              <a:schemeClr val="tx1"/>
            </a:solidFill>
          </a:endParaRPr>
        </a:p>
      </dsp:txBody>
      <dsp:txXfrm>
        <a:off x="2276610" y="1938141"/>
        <a:ext cx="1327132" cy="1251303"/>
      </dsp:txXfrm>
    </dsp:sp>
    <dsp:sp modelId="{836D1F91-97C4-47C2-B69A-3F4DB6EA2446}">
      <dsp:nvSpPr>
        <dsp:cNvPr id="0" name=""/>
        <dsp:cNvSpPr/>
      </dsp:nvSpPr>
      <dsp:spPr>
        <a:xfrm>
          <a:off x="19995" y="1303806"/>
          <a:ext cx="2248869" cy="2368298"/>
        </a:xfrm>
        <a:prstGeom prst="ellipse">
          <a:avLst/>
        </a:prstGeom>
        <a:solidFill>
          <a:srgbClr val="799CD2">
            <a:alpha val="50000"/>
          </a:srgbClr>
        </a:solidFill>
        <a:ln w="12700" cap="flat" cmpd="sng" algn="ctr">
          <a:solidFill>
            <a:srgbClr val="5989B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fr-CA" sz="2600" kern="1200" dirty="0">
              <a:solidFill>
                <a:schemeClr val="tx1"/>
              </a:solidFill>
            </a:rPr>
            <a:t>Patient</a:t>
          </a:r>
          <a:br>
            <a:rPr lang="fr-CA" sz="2600" kern="1200" dirty="0">
              <a:solidFill>
                <a:schemeClr val="tx1"/>
              </a:solidFill>
            </a:rPr>
          </a:br>
          <a:r>
            <a:rPr lang="fr-CA" sz="2600" kern="1200" dirty="0">
              <a:solidFill>
                <a:schemeClr val="tx1"/>
              </a:solidFill>
            </a:rPr>
            <a:t>Council</a:t>
          </a:r>
          <a:endParaRPr lang="en-CA" sz="2600" kern="1200" dirty="0">
            <a:solidFill>
              <a:schemeClr val="tx1"/>
            </a:solidFill>
          </a:endParaRPr>
        </a:p>
      </dsp:txBody>
      <dsp:txXfrm>
        <a:off x="231763" y="1915617"/>
        <a:ext cx="1349321" cy="1302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43EE9-048B-464C-8874-B24E4D5928CB}">
      <dsp:nvSpPr>
        <dsp:cNvPr id="0" name=""/>
        <dsp:cNvSpPr/>
      </dsp:nvSpPr>
      <dsp:spPr>
        <a:xfrm rot="19396712">
          <a:off x="1475249" y="2533251"/>
          <a:ext cx="2109685" cy="658217"/>
        </a:xfrm>
        <a:prstGeom prst="ellipse">
          <a:avLst/>
        </a:prstGeom>
        <a:solidFill>
          <a:srgbClr val="7ABF27">
            <a:alpha val="50000"/>
          </a:srgbClr>
        </a:solidFill>
        <a:ln w="12700" cap="flat" cmpd="sng" algn="ctr">
          <a:solidFill>
            <a:srgbClr val="7ABF2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CA" sz="1800" kern="1200" dirty="0">
              <a:solidFill>
                <a:schemeClr val="tx1"/>
              </a:solidFill>
            </a:rPr>
            <a:t>                         </a:t>
          </a:r>
          <a:r>
            <a:rPr lang="fr-CA" sz="1800" kern="1200" dirty="0" err="1">
              <a:solidFill>
                <a:schemeClr val="tx1"/>
              </a:solidFill>
            </a:rPr>
            <a:t>Clinical</a:t>
          </a:r>
          <a:endParaRPr lang="en-CA" sz="1800" kern="1200" dirty="0">
            <a:solidFill>
              <a:schemeClr val="tx1"/>
            </a:solidFill>
          </a:endParaRPr>
        </a:p>
      </dsp:txBody>
      <dsp:txXfrm>
        <a:off x="1637312" y="2648861"/>
        <a:ext cx="1622834" cy="208857"/>
      </dsp:txXfrm>
    </dsp:sp>
    <dsp:sp modelId="{F47C03C8-4165-42F2-BEDF-60C816B4C02A}">
      <dsp:nvSpPr>
        <dsp:cNvPr id="0" name=""/>
        <dsp:cNvSpPr/>
      </dsp:nvSpPr>
      <dsp:spPr>
        <a:xfrm rot="2416511">
          <a:off x="1486370" y="3646549"/>
          <a:ext cx="2154213" cy="658217"/>
        </a:xfrm>
        <a:prstGeom prst="ellipse">
          <a:avLst/>
        </a:prstGeom>
        <a:solidFill>
          <a:srgbClr val="AAE069"/>
        </a:solidFill>
        <a:ln w="12700" cap="flat" cmpd="sng" algn="ctr">
          <a:solidFill>
            <a:srgbClr val="AAE06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solidFill>
              <a:schemeClr val="tx1"/>
            </a:solidFill>
          </a:endParaRPr>
        </a:p>
      </dsp:txBody>
      <dsp:txXfrm>
        <a:off x="2528486" y="4043869"/>
        <a:ext cx="828543" cy="506321"/>
      </dsp:txXfrm>
    </dsp:sp>
    <dsp:sp modelId="{DD14BF2D-82F9-4328-B54E-40801FAFA47A}">
      <dsp:nvSpPr>
        <dsp:cNvPr id="0" name=""/>
        <dsp:cNvSpPr/>
      </dsp:nvSpPr>
      <dsp:spPr>
        <a:xfrm rot="19072052">
          <a:off x="112305" y="3613088"/>
          <a:ext cx="2109685" cy="658217"/>
        </a:xfrm>
        <a:prstGeom prst="ellipse">
          <a:avLst/>
        </a:prstGeom>
        <a:solidFill>
          <a:srgbClr val="AAE069"/>
        </a:solidFill>
        <a:ln w="12700" cap="flat" cmpd="sng" algn="ctr">
          <a:solidFill>
            <a:srgbClr val="AAE069"/>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CA" sz="1800" kern="1200" dirty="0" err="1">
              <a:solidFill>
                <a:schemeClr val="tx1"/>
              </a:solidFill>
            </a:rPr>
            <a:t>Health</a:t>
          </a:r>
          <a:br>
            <a:rPr lang="fr-CA" sz="1800" kern="1200" dirty="0">
              <a:solidFill>
                <a:schemeClr val="tx1"/>
              </a:solidFill>
            </a:rPr>
          </a:br>
          <a:r>
            <a:rPr lang="fr-CA" sz="1800" kern="1200" dirty="0">
              <a:solidFill>
                <a:schemeClr val="tx1"/>
              </a:solidFill>
            </a:rPr>
            <a:t>Services</a:t>
          </a:r>
        </a:p>
        <a:p>
          <a:pPr marL="0" lvl="0" indent="0" algn="ctr" defTabSz="800100">
            <a:lnSpc>
              <a:spcPct val="90000"/>
            </a:lnSpc>
            <a:spcBef>
              <a:spcPct val="0"/>
            </a:spcBef>
            <a:spcAft>
              <a:spcPct val="35000"/>
            </a:spcAft>
            <a:buNone/>
          </a:pPr>
          <a:endParaRPr lang="en-CA" sz="1800" kern="1200" dirty="0">
            <a:solidFill>
              <a:schemeClr val="tx1"/>
            </a:solidFill>
          </a:endParaRPr>
        </a:p>
      </dsp:txBody>
      <dsp:txXfrm>
        <a:off x="447015" y="3938681"/>
        <a:ext cx="1622834" cy="208857"/>
      </dsp:txXfrm>
    </dsp:sp>
    <dsp:sp modelId="{D6FD17FB-82BB-478F-9853-1DC57D61AE6D}">
      <dsp:nvSpPr>
        <dsp:cNvPr id="0" name=""/>
        <dsp:cNvSpPr/>
      </dsp:nvSpPr>
      <dsp:spPr>
        <a:xfrm rot="2173023">
          <a:off x="153939" y="2522119"/>
          <a:ext cx="2109685" cy="658217"/>
        </a:xfrm>
        <a:prstGeom prst="ellipse">
          <a:avLst/>
        </a:prstGeom>
        <a:solidFill>
          <a:srgbClr val="7ABF27">
            <a:alpha val="50000"/>
          </a:srgbClr>
        </a:solidFill>
        <a:ln w="12700" cap="flat" cmpd="sng" algn="ctr">
          <a:solidFill>
            <a:srgbClr val="7ABF27"/>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solidFill>
              <a:schemeClr val="tx1"/>
            </a:solidFill>
          </a:endParaRPr>
        </a:p>
      </dsp:txBody>
      <dsp:txXfrm>
        <a:off x="410289" y="2310413"/>
        <a:ext cx="811417" cy="5063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178BD-974F-4DB5-B18A-217F1EA3D0F9}" type="datetimeFigureOut">
              <a:rPr lang="en-CA" smtClean="0"/>
              <a:t>2023-10-10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70FA7-CC36-412C-84E4-0D926FF6D907}" type="slidenum">
              <a:rPr lang="en-CA" smtClean="0"/>
              <a:t>‹#›</a:t>
            </a:fld>
            <a:endParaRPr lang="en-CA"/>
          </a:p>
        </p:txBody>
      </p:sp>
    </p:spTree>
    <p:extLst>
      <p:ext uri="{BB962C8B-B14F-4D97-AF65-F5344CB8AC3E}">
        <p14:creationId xmlns:p14="http://schemas.microsoft.com/office/powerpoint/2010/main" val="83216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Vision: We will support and conduct research into the complex biological, social, cultural, and environmental interactions that determine the health of individuals suffering from PCC and their families, and improve the health of individuals, communities, and global populations.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 refers to the patient, clinician, and researcher interconnections across all pillars of science, as well as the adaptability, flexibility, and speed with which solid connections and meaningful knowledge exchange can be formed.</a:t>
            </a:r>
            <a:endParaRPr lang="en-CA" dirty="0"/>
          </a:p>
          <a:p>
            <a:endParaRPr lang="en-CA" dirty="0"/>
          </a:p>
        </p:txBody>
      </p:sp>
      <p:sp>
        <p:nvSpPr>
          <p:cNvPr id="4" name="Slide Number Placeholder 3"/>
          <p:cNvSpPr>
            <a:spLocks noGrp="1"/>
          </p:cNvSpPr>
          <p:nvPr>
            <p:ph type="sldNum" sz="quarter" idx="5"/>
          </p:nvPr>
        </p:nvSpPr>
        <p:spPr/>
        <p:txBody>
          <a:bodyPr/>
          <a:lstStyle/>
          <a:p>
            <a:fld id="{B57A68D9-5F49-4DA5-BDBB-E5A9F60C5C81}"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262547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7A68D9-5F49-4DA5-BDBB-E5A9F60C5C81}"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278136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7A68D9-5F49-4DA5-BDBB-E5A9F60C5C81}"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317317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3784-410E-4C30-956B-B518645D0869}" type="slidenum">
              <a:rPr lang="en-CA" smtClean="0"/>
              <a:t>5</a:t>
            </a:fld>
            <a:endParaRPr lang="en-CA"/>
          </a:p>
        </p:txBody>
      </p:sp>
    </p:spTree>
    <p:extLst>
      <p:ext uri="{BB962C8B-B14F-4D97-AF65-F5344CB8AC3E}">
        <p14:creationId xmlns:p14="http://schemas.microsoft.com/office/powerpoint/2010/main" val="305575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3784-410E-4C30-956B-B518645D0869}" type="slidenum">
              <a:rPr lang="en-CA" smtClean="0"/>
              <a:t>6</a:t>
            </a:fld>
            <a:endParaRPr lang="en-CA"/>
          </a:p>
        </p:txBody>
      </p:sp>
    </p:spTree>
    <p:extLst>
      <p:ext uri="{BB962C8B-B14F-4D97-AF65-F5344CB8AC3E}">
        <p14:creationId xmlns:p14="http://schemas.microsoft.com/office/powerpoint/2010/main" val="41499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7A68D9-5F49-4DA5-BDBB-E5A9F60C5C81}"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142314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7A68D9-5F49-4DA5-BDBB-E5A9F60C5C81}"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2594960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mailto:info@longcovidweb.ca"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info@longcovidweb.c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info@longcovidweb.c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50F16-AC8D-3EEF-6846-A21717111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7508" y="136525"/>
            <a:ext cx="3674492" cy="3629493"/>
          </a:xfrm>
          <a:prstGeom prst="rect">
            <a:avLst/>
          </a:prstGeom>
          <a:solidFill>
            <a:schemeClr val="bg1"/>
          </a:solidFill>
        </p:spPr>
      </p:pic>
      <p:pic>
        <p:nvPicPr>
          <p:cNvPr id="8" name="Picture 7" descr="Shape&#10;&#10;Description automatically generated">
            <a:extLst>
              <a:ext uri="{FF2B5EF4-FFF2-40B4-BE49-F238E27FC236}">
                <a16:creationId xmlns:a16="http://schemas.microsoft.com/office/drawing/2014/main" id="{1BD649E8-A1D2-358E-4C07-3CAE92023BFF}"/>
              </a:ext>
            </a:extLst>
          </p:cNvPr>
          <p:cNvPicPr>
            <a:picLocks noChangeAspect="1"/>
          </p:cNvPicPr>
          <p:nvPr userDrawn="1"/>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695" b="37213"/>
          <a:stretch/>
        </p:blipFill>
        <p:spPr>
          <a:xfrm>
            <a:off x="0" y="4553893"/>
            <a:ext cx="12240476" cy="2329812"/>
          </a:xfrm>
          <a:prstGeom prst="rect">
            <a:avLst/>
          </a:prstGeom>
        </p:spPr>
      </p:pic>
      <p:sp>
        <p:nvSpPr>
          <p:cNvPr id="2" name="Title 1">
            <a:extLst>
              <a:ext uri="{FF2B5EF4-FFF2-40B4-BE49-F238E27FC236}">
                <a16:creationId xmlns:a16="http://schemas.microsoft.com/office/drawing/2014/main" id="{BE3F7EA3-2DED-7713-CFB7-18E1A9CCEBC0}"/>
              </a:ext>
            </a:extLst>
          </p:cNvPr>
          <p:cNvSpPr>
            <a:spLocks noGrp="1"/>
          </p:cNvSpPr>
          <p:nvPr>
            <p:ph type="ctrTitle"/>
          </p:nvPr>
        </p:nvSpPr>
        <p:spPr>
          <a:xfrm>
            <a:off x="374210" y="-9320"/>
            <a:ext cx="8236390" cy="2387600"/>
          </a:xfrm>
        </p:spPr>
        <p:txBody>
          <a:bodyPr anchor="b">
            <a:normAutofit/>
          </a:bodyPr>
          <a:lstStyle>
            <a:lvl1pPr algn="l">
              <a:defRPr sz="4800" b="1">
                <a:solidFill>
                  <a:srgbClr val="71D0F0"/>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D0C02F89-0170-51FC-507E-56ED1C00AE76}"/>
              </a:ext>
            </a:extLst>
          </p:cNvPr>
          <p:cNvSpPr>
            <a:spLocks noGrp="1"/>
          </p:cNvSpPr>
          <p:nvPr>
            <p:ph type="subTitle" idx="1" hasCustomPrompt="1"/>
          </p:nvPr>
        </p:nvSpPr>
        <p:spPr>
          <a:xfrm>
            <a:off x="374210" y="2735901"/>
            <a:ext cx="9144000" cy="1655762"/>
          </a:xfrm>
        </p:spPr>
        <p:txBody>
          <a:bodyPr/>
          <a:lstStyle>
            <a:lvl1pPr marL="0" indent="0" algn="l">
              <a:buNone/>
              <a:defRPr sz="2400">
                <a:solidFill>
                  <a:srgbClr val="7ABF2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the presenter’s name, title, Institute, Date</a:t>
            </a:r>
            <a:endParaRPr lang="en-CA" dirty="0"/>
          </a:p>
        </p:txBody>
      </p:sp>
      <p:sp>
        <p:nvSpPr>
          <p:cNvPr id="5" name="Footer Placeholder 4">
            <a:extLst>
              <a:ext uri="{FF2B5EF4-FFF2-40B4-BE49-F238E27FC236}">
                <a16:creationId xmlns:a16="http://schemas.microsoft.com/office/drawing/2014/main" id="{EDD293D1-04F9-1A8F-68D9-296F78A0C386}"/>
              </a:ext>
            </a:extLst>
          </p:cNvPr>
          <p:cNvSpPr>
            <a:spLocks noGrp="1"/>
          </p:cNvSpPr>
          <p:nvPr>
            <p:ph type="ftr" sz="quarter" idx="11"/>
          </p:nvPr>
        </p:nvSpPr>
        <p:spPr>
          <a:xfrm>
            <a:off x="4038600" y="6356350"/>
            <a:ext cx="4114800" cy="365125"/>
          </a:xfrm>
          <a:prstGeom prst="rect">
            <a:avLst/>
          </a:prstGeom>
        </p:spPr>
        <p:txBody>
          <a:bodyPr/>
          <a:lstStyle>
            <a:lvl1pPr algn="ctr">
              <a:defRPr/>
            </a:lvl1pPr>
          </a:lstStyle>
          <a:p>
            <a:pPr fontAlgn="base"/>
            <a:r>
              <a:rPr lang="en-CA" b="1">
                <a:solidFill>
                  <a:prstClr val="black"/>
                </a:solidFill>
                <a:latin typeface="poppins-extralight"/>
                <a:hlinkClick r:id="rId4"/>
              </a:rPr>
              <a:t>info@longcovidweb.ca</a:t>
            </a:r>
            <a:endParaRPr lang="en-CA" b="1" dirty="0">
              <a:solidFill>
                <a:prstClr val="black"/>
              </a:solidFill>
            </a:endParaRPr>
          </a:p>
        </p:txBody>
      </p:sp>
    </p:spTree>
    <p:extLst>
      <p:ext uri="{BB962C8B-B14F-4D97-AF65-F5344CB8AC3E}">
        <p14:creationId xmlns:p14="http://schemas.microsoft.com/office/powerpoint/2010/main" val="318647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6" name="Text Placeholder 26">
            <a:extLst>
              <a:ext uri="{FF2B5EF4-FFF2-40B4-BE49-F238E27FC236}">
                <a16:creationId xmlns:a16="http://schemas.microsoft.com/office/drawing/2014/main" id="{EEC40EFF-E0C7-1B4D-BF58-4EDFFDC0A514}"/>
              </a:ext>
            </a:extLst>
          </p:cNvPr>
          <p:cNvSpPr>
            <a:spLocks noGrp="1"/>
          </p:cNvSpPr>
          <p:nvPr>
            <p:ph type="body" sz="quarter" idx="13" hasCustomPrompt="1"/>
          </p:nvPr>
        </p:nvSpPr>
        <p:spPr>
          <a:xfrm>
            <a:off x="1619395" y="4087321"/>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1</a:t>
            </a:r>
          </a:p>
        </p:txBody>
      </p:sp>
      <p:sp>
        <p:nvSpPr>
          <p:cNvPr id="8" name="Text Placeholder 26">
            <a:extLst>
              <a:ext uri="{FF2B5EF4-FFF2-40B4-BE49-F238E27FC236}">
                <a16:creationId xmlns:a16="http://schemas.microsoft.com/office/drawing/2014/main" id="{84A04036-C0EA-2A4B-97CF-40EA176985C8}"/>
              </a:ext>
            </a:extLst>
          </p:cNvPr>
          <p:cNvSpPr>
            <a:spLocks noGrp="1"/>
          </p:cNvSpPr>
          <p:nvPr>
            <p:ph type="body" sz="quarter" idx="14"/>
          </p:nvPr>
        </p:nvSpPr>
        <p:spPr>
          <a:xfrm>
            <a:off x="1611711" y="4440787"/>
            <a:ext cx="3247684" cy="1600497"/>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11" name="Text Placeholder 26">
            <a:extLst>
              <a:ext uri="{FF2B5EF4-FFF2-40B4-BE49-F238E27FC236}">
                <a16:creationId xmlns:a16="http://schemas.microsoft.com/office/drawing/2014/main" id="{57176B7D-5D31-764F-9EAA-FC1A856A72C8}"/>
              </a:ext>
            </a:extLst>
          </p:cNvPr>
          <p:cNvSpPr>
            <a:spLocks noGrp="1"/>
          </p:cNvSpPr>
          <p:nvPr>
            <p:ph type="body" sz="quarter" idx="15" hasCustomPrompt="1"/>
          </p:nvPr>
        </p:nvSpPr>
        <p:spPr>
          <a:xfrm>
            <a:off x="7344000" y="4087321"/>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2</a:t>
            </a:r>
          </a:p>
        </p:txBody>
      </p:sp>
      <p:sp>
        <p:nvSpPr>
          <p:cNvPr id="13" name="Text Placeholder 26">
            <a:extLst>
              <a:ext uri="{FF2B5EF4-FFF2-40B4-BE49-F238E27FC236}">
                <a16:creationId xmlns:a16="http://schemas.microsoft.com/office/drawing/2014/main" id="{8EB14A22-07A6-F24D-9132-AB16B7D6CF63}"/>
              </a:ext>
            </a:extLst>
          </p:cNvPr>
          <p:cNvSpPr>
            <a:spLocks noGrp="1"/>
          </p:cNvSpPr>
          <p:nvPr>
            <p:ph type="body" sz="quarter" idx="16"/>
          </p:nvPr>
        </p:nvSpPr>
        <p:spPr>
          <a:xfrm>
            <a:off x="7336316" y="4440787"/>
            <a:ext cx="3247684" cy="1600497"/>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4" name="Chart Placeholder 3">
            <a:extLst>
              <a:ext uri="{FF2B5EF4-FFF2-40B4-BE49-F238E27FC236}">
                <a16:creationId xmlns:a16="http://schemas.microsoft.com/office/drawing/2014/main" id="{CFD039D3-8A7F-6C43-85CD-25E1084F154E}"/>
              </a:ext>
            </a:extLst>
          </p:cNvPr>
          <p:cNvSpPr>
            <a:spLocks noGrp="1"/>
          </p:cNvSpPr>
          <p:nvPr>
            <p:ph type="chart" sz="quarter" idx="19"/>
          </p:nvPr>
        </p:nvSpPr>
        <p:spPr>
          <a:xfrm>
            <a:off x="1982344" y="1274333"/>
            <a:ext cx="2506418" cy="2506418"/>
          </a:xfrm>
          <a:prstGeom prst="rect">
            <a:avLst/>
          </a:prstGeom>
        </p:spPr>
        <p:txBody>
          <a:bodyPr>
            <a:normAutofit/>
          </a:bodyPr>
          <a:lstStyle>
            <a:lvl1pPr>
              <a:defRPr sz="2400"/>
            </a:lvl1pPr>
          </a:lstStyle>
          <a:p>
            <a:endParaRPr lang="en-US" dirty="0"/>
          </a:p>
        </p:txBody>
      </p:sp>
      <p:sp>
        <p:nvSpPr>
          <p:cNvPr id="14" name="Chart Placeholder 3">
            <a:extLst>
              <a:ext uri="{FF2B5EF4-FFF2-40B4-BE49-F238E27FC236}">
                <a16:creationId xmlns:a16="http://schemas.microsoft.com/office/drawing/2014/main" id="{6E94CA7D-A7CD-1F40-B36E-36C68C7818C6}"/>
              </a:ext>
            </a:extLst>
          </p:cNvPr>
          <p:cNvSpPr>
            <a:spLocks noGrp="1"/>
          </p:cNvSpPr>
          <p:nvPr>
            <p:ph type="chart" sz="quarter" idx="20"/>
          </p:nvPr>
        </p:nvSpPr>
        <p:spPr>
          <a:xfrm>
            <a:off x="7706949" y="1274333"/>
            <a:ext cx="2506418" cy="2506418"/>
          </a:xfrm>
          <a:prstGeom prst="rect">
            <a:avLst/>
          </a:prstGeom>
        </p:spPr>
        <p:txBody>
          <a:bodyPr>
            <a:normAutofit/>
          </a:bodyPr>
          <a:lstStyle>
            <a:lvl1pPr>
              <a:defRPr sz="2400"/>
            </a:lvl1pPr>
          </a:lstStyle>
          <a:p>
            <a:endParaRPr lang="en-US"/>
          </a:p>
        </p:txBody>
      </p:sp>
      <p:sp>
        <p:nvSpPr>
          <p:cNvPr id="16" name="Text Placeholder 26">
            <a:extLst>
              <a:ext uri="{FF2B5EF4-FFF2-40B4-BE49-F238E27FC236}">
                <a16:creationId xmlns:a16="http://schemas.microsoft.com/office/drawing/2014/main" id="{707DD62B-8FDC-AE44-AE22-0D5F2055C0A7}"/>
              </a:ext>
            </a:extLst>
          </p:cNvPr>
          <p:cNvSpPr>
            <a:spLocks noGrp="1"/>
          </p:cNvSpPr>
          <p:nvPr>
            <p:ph type="body" sz="quarter" idx="21" hasCustomPrompt="1"/>
          </p:nvPr>
        </p:nvSpPr>
        <p:spPr>
          <a:xfrm>
            <a:off x="1839888" y="2140381"/>
            <a:ext cx="2791330" cy="630298"/>
          </a:xfrm>
          <a:prstGeom prst="rect">
            <a:avLst/>
          </a:prstGeom>
        </p:spPr>
        <p:txBody>
          <a:bodyPr lIns="0" rIns="90000"/>
          <a:lstStyle>
            <a:lvl1pPr algn="ctr">
              <a:defRPr sz="6000" b="1" i="0">
                <a:solidFill>
                  <a:schemeClr val="tx1"/>
                </a:solidFill>
                <a:latin typeface="+mn-lt"/>
              </a:defRPr>
            </a:lvl1pPr>
            <a:lvl2pPr algn="ctr">
              <a:defRPr/>
            </a:lvl2pPr>
          </a:lstStyle>
          <a:p>
            <a:pPr lvl="0"/>
            <a:r>
              <a:rPr lang="en-US" dirty="0"/>
              <a:t>50%</a:t>
            </a:r>
          </a:p>
        </p:txBody>
      </p:sp>
      <p:sp>
        <p:nvSpPr>
          <p:cNvPr id="15" name="Text Placeholder 26">
            <a:extLst>
              <a:ext uri="{FF2B5EF4-FFF2-40B4-BE49-F238E27FC236}">
                <a16:creationId xmlns:a16="http://schemas.microsoft.com/office/drawing/2014/main" id="{AC317736-11AF-5E44-A008-6184CC50818B}"/>
              </a:ext>
            </a:extLst>
          </p:cNvPr>
          <p:cNvSpPr>
            <a:spLocks noGrp="1"/>
          </p:cNvSpPr>
          <p:nvPr>
            <p:ph type="body" sz="quarter" idx="22" hasCustomPrompt="1"/>
          </p:nvPr>
        </p:nvSpPr>
        <p:spPr>
          <a:xfrm>
            <a:off x="7564493" y="2140381"/>
            <a:ext cx="2791330" cy="630298"/>
          </a:xfrm>
          <a:prstGeom prst="rect">
            <a:avLst/>
          </a:prstGeom>
        </p:spPr>
        <p:txBody>
          <a:bodyPr lIns="0" rIns="90000"/>
          <a:lstStyle>
            <a:lvl1pPr algn="ctr">
              <a:defRPr sz="6000" b="1" i="0">
                <a:solidFill>
                  <a:schemeClr val="tx1"/>
                </a:solidFill>
                <a:latin typeface="+mn-lt"/>
              </a:defRPr>
            </a:lvl1pPr>
            <a:lvl2pPr algn="ctr">
              <a:defRPr/>
            </a:lvl2pPr>
          </a:lstStyle>
          <a:p>
            <a:pPr lvl="0"/>
            <a:r>
              <a:rPr lang="en-US" dirty="0"/>
              <a:t>50%</a:t>
            </a:r>
          </a:p>
        </p:txBody>
      </p:sp>
    </p:spTree>
    <p:extLst>
      <p:ext uri="{BB962C8B-B14F-4D97-AF65-F5344CB8AC3E}">
        <p14:creationId xmlns:p14="http://schemas.microsoft.com/office/powerpoint/2010/main" val="285513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3" name="Table Placeholder 2">
            <a:extLst>
              <a:ext uri="{FF2B5EF4-FFF2-40B4-BE49-F238E27FC236}">
                <a16:creationId xmlns:a16="http://schemas.microsoft.com/office/drawing/2014/main" id="{D0811F60-3644-B84D-BA72-33E93DEEF2EA}"/>
              </a:ext>
            </a:extLst>
          </p:cNvPr>
          <p:cNvSpPr>
            <a:spLocks noGrp="1"/>
          </p:cNvSpPr>
          <p:nvPr>
            <p:ph type="tbl" sz="quarter" idx="10"/>
          </p:nvPr>
        </p:nvSpPr>
        <p:spPr>
          <a:xfrm>
            <a:off x="360362" y="1263650"/>
            <a:ext cx="11519637" cy="4741224"/>
          </a:xfrm>
          <a:prstGeom prst="rect">
            <a:avLst/>
          </a:prstGeom>
        </p:spPr>
        <p:txBody>
          <a:bodyPr/>
          <a:lstStyle/>
          <a:p>
            <a:endParaRPr lang="en-US" dirty="0"/>
          </a:p>
        </p:txBody>
      </p:sp>
    </p:spTree>
    <p:extLst>
      <p:ext uri="{BB962C8B-B14F-4D97-AF65-F5344CB8AC3E}">
        <p14:creationId xmlns:p14="http://schemas.microsoft.com/office/powerpoint/2010/main" val="58820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Tree>
    <p:extLst>
      <p:ext uri="{BB962C8B-B14F-4D97-AF65-F5344CB8AC3E}">
        <p14:creationId xmlns:p14="http://schemas.microsoft.com/office/powerpoint/2010/main" val="138342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0-8693-6B99-EB56-BB5AD1007738}"/>
              </a:ext>
            </a:extLst>
          </p:cNvPr>
          <p:cNvSpPr>
            <a:spLocks noGrp="1"/>
          </p:cNvSpPr>
          <p:nvPr>
            <p:ph type="title"/>
          </p:nvPr>
        </p:nvSpPr>
        <p:spPr>
          <a:xfrm>
            <a:off x="839788" y="886404"/>
            <a:ext cx="3932237" cy="1600200"/>
          </a:xfrm>
        </p:spPr>
        <p:txBody>
          <a:bodyPr anchor="b"/>
          <a:lstStyle>
            <a:lvl1pPr>
              <a:defRPr sz="3200" b="1">
                <a:solidFill>
                  <a:srgbClr val="198AC7"/>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05F63AA9-2B8C-7E6B-A9A9-5A315429A407}"/>
              </a:ext>
            </a:extLst>
          </p:cNvPr>
          <p:cNvSpPr>
            <a:spLocks noGrp="1"/>
          </p:cNvSpPr>
          <p:nvPr>
            <p:ph idx="1"/>
          </p:nvPr>
        </p:nvSpPr>
        <p:spPr>
          <a:xfrm>
            <a:off x="5183188" y="1416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63A4BC8-8626-3305-6913-533374C0AEB8}"/>
              </a:ext>
            </a:extLst>
          </p:cNvPr>
          <p:cNvSpPr>
            <a:spLocks noGrp="1"/>
          </p:cNvSpPr>
          <p:nvPr>
            <p:ph type="body" sz="half" idx="2"/>
          </p:nvPr>
        </p:nvSpPr>
        <p:spPr>
          <a:xfrm>
            <a:off x="839788" y="24866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8909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43EE-B396-53C3-4368-67B2755A0955}"/>
              </a:ext>
            </a:extLst>
          </p:cNvPr>
          <p:cNvSpPr>
            <a:spLocks noGrp="1"/>
          </p:cNvSpPr>
          <p:nvPr>
            <p:ph type="title"/>
          </p:nvPr>
        </p:nvSpPr>
        <p:spPr>
          <a:xfrm>
            <a:off x="839788" y="886408"/>
            <a:ext cx="3932237" cy="1600200"/>
          </a:xfrm>
        </p:spPr>
        <p:txBody>
          <a:bodyPr anchor="b"/>
          <a:lstStyle>
            <a:lvl1pPr>
              <a:defRPr sz="3200" b="1">
                <a:solidFill>
                  <a:srgbClr val="198AC7"/>
                </a:solidFill>
              </a:defRPr>
            </a:lvl1pPr>
          </a:lstStyle>
          <a:p>
            <a:r>
              <a:rPr lang="en-US" dirty="0"/>
              <a:t>Click to edit Master title style</a:t>
            </a:r>
            <a:endParaRPr lang="en-CA" dirty="0"/>
          </a:p>
        </p:txBody>
      </p:sp>
      <p:sp>
        <p:nvSpPr>
          <p:cNvPr id="3" name="Picture Placeholder 2">
            <a:extLst>
              <a:ext uri="{FF2B5EF4-FFF2-40B4-BE49-F238E27FC236}">
                <a16:creationId xmlns:a16="http://schemas.microsoft.com/office/drawing/2014/main" id="{A48BB3A2-273A-1440-2EEE-5BABD65E1BD7}"/>
              </a:ext>
            </a:extLst>
          </p:cNvPr>
          <p:cNvSpPr>
            <a:spLocks noGrp="1"/>
          </p:cNvSpPr>
          <p:nvPr>
            <p:ph type="pic" idx="1"/>
          </p:nvPr>
        </p:nvSpPr>
        <p:spPr>
          <a:xfrm>
            <a:off x="5183188" y="14166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2256DDB-33EB-5446-5558-2E25403E15A3}"/>
              </a:ext>
            </a:extLst>
          </p:cNvPr>
          <p:cNvSpPr>
            <a:spLocks noGrp="1"/>
          </p:cNvSpPr>
          <p:nvPr>
            <p:ph type="body" sz="half" idx="2"/>
          </p:nvPr>
        </p:nvSpPr>
        <p:spPr>
          <a:xfrm>
            <a:off x="839788" y="248660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245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1BD649E8-A1D2-358E-4C07-3CAE92023BFF}"/>
              </a:ext>
            </a:extLst>
          </p:cNvPr>
          <p:cNvPicPr>
            <a:picLocks noChangeAspect="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695" b="37213"/>
          <a:stretch/>
        </p:blipFill>
        <p:spPr>
          <a:xfrm>
            <a:off x="0" y="4553893"/>
            <a:ext cx="12240476" cy="2329812"/>
          </a:xfrm>
          <a:prstGeom prst="rect">
            <a:avLst/>
          </a:prstGeom>
        </p:spPr>
      </p:pic>
      <p:sp>
        <p:nvSpPr>
          <p:cNvPr id="5" name="Footer Placeholder 4">
            <a:extLst>
              <a:ext uri="{FF2B5EF4-FFF2-40B4-BE49-F238E27FC236}">
                <a16:creationId xmlns:a16="http://schemas.microsoft.com/office/drawing/2014/main" id="{EDD293D1-04F9-1A8F-68D9-296F78A0C386}"/>
              </a:ext>
            </a:extLst>
          </p:cNvPr>
          <p:cNvSpPr>
            <a:spLocks noGrp="1"/>
          </p:cNvSpPr>
          <p:nvPr>
            <p:ph type="ftr" sz="quarter" idx="11"/>
          </p:nvPr>
        </p:nvSpPr>
        <p:spPr>
          <a:xfrm>
            <a:off x="4038600" y="6356350"/>
            <a:ext cx="4114800" cy="365125"/>
          </a:xfrm>
          <a:prstGeom prst="rect">
            <a:avLst/>
          </a:prstGeom>
        </p:spPr>
        <p:txBody>
          <a:bodyPr/>
          <a:lstStyle>
            <a:lvl1pPr algn="ctr">
              <a:defRPr/>
            </a:lvl1pPr>
          </a:lstStyle>
          <a:p>
            <a:pPr fontAlgn="base"/>
            <a:r>
              <a:rPr lang="en-CA" b="1">
                <a:solidFill>
                  <a:prstClr val="black"/>
                </a:solidFill>
                <a:latin typeface="poppins-extralight"/>
                <a:hlinkClick r:id="rId3"/>
              </a:rPr>
              <a:t>info@longcovidweb.ca</a:t>
            </a:r>
            <a:endParaRPr lang="en-CA" b="1" dirty="0">
              <a:solidFill>
                <a:prstClr val="black"/>
              </a:solidFill>
            </a:endParaRPr>
          </a:p>
        </p:txBody>
      </p:sp>
      <p:pic>
        <p:nvPicPr>
          <p:cNvPr id="7" name="Picture 6">
            <a:extLst>
              <a:ext uri="{FF2B5EF4-FFF2-40B4-BE49-F238E27FC236}">
                <a16:creationId xmlns:a16="http://schemas.microsoft.com/office/drawing/2014/main" id="{ABD50F16-AC8D-3EEF-6846-A217171113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58754" y="762170"/>
            <a:ext cx="3674492" cy="3629493"/>
          </a:xfrm>
          <a:prstGeom prst="rect">
            <a:avLst/>
          </a:prstGeom>
          <a:solidFill>
            <a:schemeClr val="bg1"/>
          </a:solidFill>
        </p:spPr>
      </p:pic>
      <p:sp>
        <p:nvSpPr>
          <p:cNvPr id="4" name="Rectangle 3">
            <a:extLst>
              <a:ext uri="{FF2B5EF4-FFF2-40B4-BE49-F238E27FC236}">
                <a16:creationId xmlns:a16="http://schemas.microsoft.com/office/drawing/2014/main" id="{6661FBB2-B22D-BB5E-FD75-C3E99B340825}"/>
              </a:ext>
            </a:extLst>
          </p:cNvPr>
          <p:cNvSpPr/>
          <p:nvPr userDrawn="1"/>
        </p:nvSpPr>
        <p:spPr>
          <a:xfrm>
            <a:off x="10646229" y="136525"/>
            <a:ext cx="1436914" cy="1468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8736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1BD649E8-A1D2-358E-4C07-3CAE92023BFF}"/>
              </a:ext>
            </a:extLst>
          </p:cNvPr>
          <p:cNvPicPr>
            <a:picLocks noChangeAspect="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695" b="37213"/>
          <a:stretch/>
        </p:blipFill>
        <p:spPr>
          <a:xfrm>
            <a:off x="0" y="4553893"/>
            <a:ext cx="12240476" cy="2329812"/>
          </a:xfrm>
          <a:prstGeom prst="rect">
            <a:avLst/>
          </a:prstGeom>
        </p:spPr>
      </p:pic>
      <p:sp>
        <p:nvSpPr>
          <p:cNvPr id="5" name="Footer Placeholder 4">
            <a:extLst>
              <a:ext uri="{FF2B5EF4-FFF2-40B4-BE49-F238E27FC236}">
                <a16:creationId xmlns:a16="http://schemas.microsoft.com/office/drawing/2014/main" id="{EDD293D1-04F9-1A8F-68D9-296F78A0C386}"/>
              </a:ext>
            </a:extLst>
          </p:cNvPr>
          <p:cNvSpPr>
            <a:spLocks noGrp="1"/>
          </p:cNvSpPr>
          <p:nvPr>
            <p:ph type="ftr" sz="quarter" idx="11"/>
          </p:nvPr>
        </p:nvSpPr>
        <p:spPr>
          <a:xfrm>
            <a:off x="4038600" y="6356350"/>
            <a:ext cx="4114800" cy="365125"/>
          </a:xfrm>
          <a:prstGeom prst="rect">
            <a:avLst/>
          </a:prstGeom>
        </p:spPr>
        <p:txBody>
          <a:bodyPr/>
          <a:lstStyle/>
          <a:p>
            <a:pPr algn="ctr" fontAlgn="base"/>
            <a:r>
              <a:rPr lang="en-CA" b="1" dirty="0">
                <a:solidFill>
                  <a:prstClr val="black"/>
                </a:solidFill>
                <a:latin typeface="poppins-extralight"/>
                <a:hlinkClick r:id="rId3"/>
              </a:rPr>
              <a:t>info@longcovidweb.ca</a:t>
            </a:r>
            <a:endParaRPr lang="en-CA" b="1" dirty="0">
              <a:solidFill>
                <a:prstClr val="black"/>
              </a:solidFill>
            </a:endParaRPr>
          </a:p>
        </p:txBody>
      </p:sp>
      <p:sp>
        <p:nvSpPr>
          <p:cNvPr id="4" name="Rectangle 3">
            <a:extLst>
              <a:ext uri="{FF2B5EF4-FFF2-40B4-BE49-F238E27FC236}">
                <a16:creationId xmlns:a16="http://schemas.microsoft.com/office/drawing/2014/main" id="{6661FBB2-B22D-BB5E-FD75-C3E99B340825}"/>
              </a:ext>
            </a:extLst>
          </p:cNvPr>
          <p:cNvSpPr/>
          <p:nvPr userDrawn="1"/>
        </p:nvSpPr>
        <p:spPr>
          <a:xfrm>
            <a:off x="10646229" y="136525"/>
            <a:ext cx="1436914" cy="1468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3" name="Picture 2" descr="A picture containing shape&#10;&#10;Description automatically generated">
            <a:extLst>
              <a:ext uri="{FF2B5EF4-FFF2-40B4-BE49-F238E27FC236}">
                <a16:creationId xmlns:a16="http://schemas.microsoft.com/office/drawing/2014/main" id="{00B5EFC5-F66C-D7B0-E610-FBAF88852B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1546" y="1436913"/>
            <a:ext cx="6168908" cy="2230017"/>
          </a:xfrm>
          <a:prstGeom prst="rect">
            <a:avLst/>
          </a:prstGeom>
        </p:spPr>
      </p:pic>
    </p:spTree>
    <p:extLst>
      <p:ext uri="{BB962C8B-B14F-4D97-AF65-F5344CB8AC3E}">
        <p14:creationId xmlns:p14="http://schemas.microsoft.com/office/powerpoint/2010/main" val="4147835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DDB0-9989-F539-29D6-E5F283ACEB3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CDE4616-12CC-3FA8-4061-5BCB315A1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6EE63E-2488-BA43-D9EA-E0CAA8E00DA5}"/>
              </a:ext>
            </a:extLst>
          </p:cNvPr>
          <p:cNvSpPr>
            <a:spLocks noGrp="1"/>
          </p:cNvSpPr>
          <p:nvPr>
            <p:ph type="dt" sz="half" idx="10"/>
          </p:nvPr>
        </p:nvSpPr>
        <p:spPr>
          <a:xfrm>
            <a:off x="838200" y="6356350"/>
            <a:ext cx="2743200" cy="365125"/>
          </a:xfrm>
          <a:prstGeom prst="rect">
            <a:avLst/>
          </a:prstGeom>
        </p:spPr>
        <p:txBody>
          <a:bodyPr/>
          <a:lstStyle/>
          <a:p>
            <a:fld id="{91AC5F7C-392F-4BF1-BEF1-DF9A5F76790A}" type="datetimeFigureOut">
              <a:rPr lang="en-CA">
                <a:solidFill>
                  <a:prstClr val="black"/>
                </a:solidFill>
              </a:rPr>
              <a:pPr/>
              <a:t>2023-10-10</a:t>
            </a:fld>
            <a:endParaRPr lang="en-CA">
              <a:solidFill>
                <a:prstClr val="black"/>
              </a:solidFill>
            </a:endParaRPr>
          </a:p>
        </p:txBody>
      </p:sp>
      <p:sp>
        <p:nvSpPr>
          <p:cNvPr id="5" name="Footer Placeholder 4">
            <a:extLst>
              <a:ext uri="{FF2B5EF4-FFF2-40B4-BE49-F238E27FC236}">
                <a16:creationId xmlns:a16="http://schemas.microsoft.com/office/drawing/2014/main" id="{7113A82F-C247-708B-62DF-C7957741584D}"/>
              </a:ext>
            </a:extLst>
          </p:cNvPr>
          <p:cNvSpPr>
            <a:spLocks noGrp="1"/>
          </p:cNvSpPr>
          <p:nvPr>
            <p:ph type="ftr" sz="quarter" idx="11"/>
          </p:nvPr>
        </p:nvSpPr>
        <p:spPr>
          <a:xfrm>
            <a:off x="4038600" y="6356350"/>
            <a:ext cx="4114800" cy="365125"/>
          </a:xfrm>
          <a:prstGeom prst="rect">
            <a:avLst/>
          </a:prstGeom>
        </p:spPr>
        <p:txBody>
          <a:bodyPr/>
          <a:lstStyle/>
          <a:p>
            <a:endParaRPr lang="en-CA">
              <a:solidFill>
                <a:prstClr val="black"/>
              </a:solidFill>
            </a:endParaRPr>
          </a:p>
        </p:txBody>
      </p:sp>
      <p:sp>
        <p:nvSpPr>
          <p:cNvPr id="6" name="Slide Number Placeholder 5">
            <a:extLst>
              <a:ext uri="{FF2B5EF4-FFF2-40B4-BE49-F238E27FC236}">
                <a16:creationId xmlns:a16="http://schemas.microsoft.com/office/drawing/2014/main" id="{B6D30D4B-5DBF-676A-90FC-D8B814CEDA00}"/>
              </a:ext>
            </a:extLst>
          </p:cNvPr>
          <p:cNvSpPr>
            <a:spLocks noGrp="1"/>
          </p:cNvSpPr>
          <p:nvPr>
            <p:ph type="sldNum" sz="quarter" idx="12"/>
          </p:nvPr>
        </p:nvSpPr>
        <p:spPr>
          <a:xfrm>
            <a:off x="8610600" y="6356350"/>
            <a:ext cx="2743200" cy="365125"/>
          </a:xfrm>
          <a:prstGeom prst="rect">
            <a:avLst/>
          </a:prstGeom>
        </p:spPr>
        <p:txBody>
          <a:bodyPr/>
          <a:lstStyle/>
          <a:p>
            <a:fld id="{E7A71FF0-346B-4761-A43A-0D6E0CDDB23C}" type="slidenum">
              <a:rPr lang="en-CA">
                <a:solidFill>
                  <a:prstClr val="black"/>
                </a:solidFill>
              </a:rPr>
              <a:pPr/>
              <a:t>‹#›</a:t>
            </a:fld>
            <a:endParaRPr lang="en-CA">
              <a:solidFill>
                <a:prstClr val="black"/>
              </a:solidFill>
            </a:endParaRPr>
          </a:p>
        </p:txBody>
      </p:sp>
    </p:spTree>
    <p:extLst>
      <p:ext uri="{BB962C8B-B14F-4D97-AF65-F5344CB8AC3E}">
        <p14:creationId xmlns:p14="http://schemas.microsoft.com/office/powerpoint/2010/main" val="98727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a:spLocks noGrp="1"/>
          </p:cNvSpPr>
          <p:nvPr>
            <p:ph type="sldNum" sz="quarter" idx="2"/>
          </p:nvPr>
        </p:nvSpPr>
        <p:spPr>
          <a:xfrm>
            <a:off x="11307336" y="6400416"/>
            <a:ext cx="275071" cy="276995"/>
          </a:xfrm>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70474389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C51089-271D-4461-9F39-810CF1AD464C}" type="datetimeFigureOut">
              <a:rPr lang="en-US">
                <a:solidFill>
                  <a:prstClr val="black"/>
                </a:solidFill>
              </a:rPr>
              <a:pPr/>
              <a:t>10/10/2023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1307336" y="6400416"/>
            <a:ext cx="275071" cy="276995"/>
          </a:xfrm>
          <a:prstGeom prst="rect">
            <a:avLst/>
          </a:prstGeom>
        </p:spPr>
        <p:txBody>
          <a:bodyPr/>
          <a:lstStyle/>
          <a:p>
            <a:fld id="{2153DA81-88D5-4AE8-A30B-5950B4FA60C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66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27" name="Text Placeholder 26">
            <a:extLst>
              <a:ext uri="{FF2B5EF4-FFF2-40B4-BE49-F238E27FC236}">
                <a16:creationId xmlns:a16="http://schemas.microsoft.com/office/drawing/2014/main" id="{FBAD5C9C-21FF-7C4D-B038-9D46D501984A}"/>
              </a:ext>
            </a:extLst>
          </p:cNvPr>
          <p:cNvSpPr>
            <a:spLocks noGrp="1"/>
          </p:cNvSpPr>
          <p:nvPr>
            <p:ph type="body" sz="quarter" idx="11"/>
          </p:nvPr>
        </p:nvSpPr>
        <p:spPr>
          <a:xfrm>
            <a:off x="360000" y="1152605"/>
            <a:ext cx="11472000" cy="4908829"/>
          </a:xfrm>
          <a:prstGeom prst="rect">
            <a:avLst/>
          </a:prstGeom>
        </p:spPr>
        <p:txBody>
          <a:bodyPr lIns="0" rIns="90000"/>
          <a:lstStyle/>
          <a:p>
            <a:pPr lvl="0"/>
            <a:r>
              <a:rPr lang="en-US" dirty="0"/>
              <a:t>Click to edit Master text styles</a:t>
            </a:r>
          </a:p>
          <a:p>
            <a:pPr lvl="1"/>
            <a:r>
              <a:rPr lang="en-US" dirty="0"/>
              <a:t>Bullet</a:t>
            </a:r>
          </a:p>
        </p:txBody>
      </p:sp>
    </p:spTree>
    <p:extLst>
      <p:ext uri="{BB962C8B-B14F-4D97-AF65-F5344CB8AC3E}">
        <p14:creationId xmlns:p14="http://schemas.microsoft.com/office/powerpoint/2010/main" val="192074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27" name="Text Placeholder 26">
            <a:extLst>
              <a:ext uri="{FF2B5EF4-FFF2-40B4-BE49-F238E27FC236}">
                <a16:creationId xmlns:a16="http://schemas.microsoft.com/office/drawing/2014/main" id="{FBAD5C9C-21FF-7C4D-B038-9D46D501984A}"/>
              </a:ext>
            </a:extLst>
          </p:cNvPr>
          <p:cNvSpPr>
            <a:spLocks noGrp="1"/>
          </p:cNvSpPr>
          <p:nvPr>
            <p:ph type="body" sz="quarter" idx="11"/>
          </p:nvPr>
        </p:nvSpPr>
        <p:spPr>
          <a:xfrm>
            <a:off x="360000" y="1684983"/>
            <a:ext cx="11472000" cy="4376451"/>
          </a:xfrm>
          <a:prstGeom prst="rect">
            <a:avLst/>
          </a:prstGeom>
        </p:spPr>
        <p:txBody>
          <a:bodyPr lIns="0" rIns="90000"/>
          <a:lstStyle/>
          <a:p>
            <a:pPr lvl="0"/>
            <a:r>
              <a:rPr lang="en-US" dirty="0"/>
              <a:t>Click to edit Master text styles</a:t>
            </a:r>
          </a:p>
          <a:p>
            <a:pPr lvl="1"/>
            <a:r>
              <a:rPr lang="en-US" dirty="0"/>
              <a:t>Bullet</a:t>
            </a:r>
          </a:p>
        </p:txBody>
      </p:sp>
      <p:sp>
        <p:nvSpPr>
          <p:cNvPr id="5" name="Text Placeholder 4">
            <a:extLst>
              <a:ext uri="{FF2B5EF4-FFF2-40B4-BE49-F238E27FC236}">
                <a16:creationId xmlns:a16="http://schemas.microsoft.com/office/drawing/2014/main" id="{9D398E97-74BF-F517-6C3B-7527B5AA22F8}"/>
              </a:ext>
            </a:extLst>
          </p:cNvPr>
          <p:cNvSpPr>
            <a:spLocks noGrp="1"/>
          </p:cNvSpPr>
          <p:nvPr>
            <p:ph type="body" sz="quarter" idx="12" hasCustomPrompt="1"/>
          </p:nvPr>
        </p:nvSpPr>
        <p:spPr>
          <a:xfrm>
            <a:off x="360000" y="1139482"/>
            <a:ext cx="10155600" cy="382588"/>
          </a:xfrm>
        </p:spPr>
        <p:txBody>
          <a:bodyPr>
            <a:noAutofit/>
          </a:bodyPr>
          <a:lstStyle>
            <a:lvl1pPr marL="0" indent="0">
              <a:buNone/>
              <a:defRPr sz="2400">
                <a:solidFill>
                  <a:srgbClr val="7A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Tree>
    <p:extLst>
      <p:ext uri="{BB962C8B-B14F-4D97-AF65-F5344CB8AC3E}">
        <p14:creationId xmlns:p14="http://schemas.microsoft.com/office/powerpoint/2010/main" val="39043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 2col">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27" name="Text Placeholder 26">
            <a:extLst>
              <a:ext uri="{FF2B5EF4-FFF2-40B4-BE49-F238E27FC236}">
                <a16:creationId xmlns:a16="http://schemas.microsoft.com/office/drawing/2014/main" id="{FBAD5C9C-21FF-7C4D-B038-9D46D501984A}"/>
              </a:ext>
            </a:extLst>
          </p:cNvPr>
          <p:cNvSpPr>
            <a:spLocks noGrp="1"/>
          </p:cNvSpPr>
          <p:nvPr>
            <p:ph type="body" sz="quarter" idx="11"/>
          </p:nvPr>
        </p:nvSpPr>
        <p:spPr>
          <a:xfrm>
            <a:off x="360000" y="1152605"/>
            <a:ext cx="5736000" cy="4908829"/>
          </a:xfrm>
          <a:prstGeom prst="rect">
            <a:avLst/>
          </a:prstGeom>
        </p:spPr>
        <p:txBody>
          <a:bodyPr lIns="0" rIns="90000"/>
          <a:lstStyle/>
          <a:p>
            <a:pPr lvl="0"/>
            <a:r>
              <a:rPr lang="en-US" dirty="0"/>
              <a:t>Click to edit Master text styles</a:t>
            </a:r>
          </a:p>
          <a:p>
            <a:pPr lvl="1"/>
            <a:r>
              <a:rPr lang="en-US" dirty="0"/>
              <a:t>Bullet</a:t>
            </a:r>
          </a:p>
        </p:txBody>
      </p:sp>
      <p:sp>
        <p:nvSpPr>
          <p:cNvPr id="5" name="Text Placeholder 26">
            <a:extLst>
              <a:ext uri="{FF2B5EF4-FFF2-40B4-BE49-F238E27FC236}">
                <a16:creationId xmlns:a16="http://schemas.microsoft.com/office/drawing/2014/main" id="{E191BC97-C4DB-354B-9777-E939ECE6792D}"/>
              </a:ext>
            </a:extLst>
          </p:cNvPr>
          <p:cNvSpPr>
            <a:spLocks noGrp="1"/>
          </p:cNvSpPr>
          <p:nvPr>
            <p:ph type="body" sz="quarter" idx="12"/>
          </p:nvPr>
        </p:nvSpPr>
        <p:spPr>
          <a:xfrm>
            <a:off x="6208699" y="1152605"/>
            <a:ext cx="5627274" cy="4908829"/>
          </a:xfrm>
          <a:prstGeom prst="rect">
            <a:avLst/>
          </a:prstGeom>
        </p:spPr>
        <p:txBody>
          <a:bodyPr lIns="0" rIns="90000"/>
          <a:lstStyle/>
          <a:p>
            <a:pPr lvl="0"/>
            <a:r>
              <a:rPr lang="en-US" dirty="0"/>
              <a:t>Click to edit Master text styles</a:t>
            </a:r>
          </a:p>
          <a:p>
            <a:pPr lvl="1"/>
            <a:r>
              <a:rPr lang="en-US" dirty="0"/>
              <a:t>Bullet</a:t>
            </a:r>
          </a:p>
        </p:txBody>
      </p:sp>
    </p:spTree>
    <p:extLst>
      <p:ext uri="{BB962C8B-B14F-4D97-AF65-F5344CB8AC3E}">
        <p14:creationId xmlns:p14="http://schemas.microsoft.com/office/powerpoint/2010/main" val="295046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 subhead -2col">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27" name="Text Placeholder 26">
            <a:extLst>
              <a:ext uri="{FF2B5EF4-FFF2-40B4-BE49-F238E27FC236}">
                <a16:creationId xmlns:a16="http://schemas.microsoft.com/office/drawing/2014/main" id="{FBAD5C9C-21FF-7C4D-B038-9D46D501984A}"/>
              </a:ext>
            </a:extLst>
          </p:cNvPr>
          <p:cNvSpPr>
            <a:spLocks noGrp="1"/>
          </p:cNvSpPr>
          <p:nvPr>
            <p:ph type="body" sz="quarter" idx="11"/>
          </p:nvPr>
        </p:nvSpPr>
        <p:spPr>
          <a:xfrm>
            <a:off x="360000" y="1684983"/>
            <a:ext cx="5736000" cy="4376451"/>
          </a:xfrm>
          <a:prstGeom prst="rect">
            <a:avLst/>
          </a:prstGeom>
        </p:spPr>
        <p:txBody>
          <a:bodyPr lIns="0" rIns="90000"/>
          <a:lstStyle/>
          <a:p>
            <a:pPr lvl="0"/>
            <a:r>
              <a:rPr lang="en-US" dirty="0"/>
              <a:t>Click to edit Master text styles</a:t>
            </a:r>
          </a:p>
          <a:p>
            <a:pPr lvl="1"/>
            <a:r>
              <a:rPr lang="en-US" dirty="0"/>
              <a:t>Bullet</a:t>
            </a:r>
          </a:p>
        </p:txBody>
      </p:sp>
      <p:sp>
        <p:nvSpPr>
          <p:cNvPr id="6" name="Text Placeholder 26">
            <a:extLst>
              <a:ext uri="{FF2B5EF4-FFF2-40B4-BE49-F238E27FC236}">
                <a16:creationId xmlns:a16="http://schemas.microsoft.com/office/drawing/2014/main" id="{9B25558B-D2A4-8F44-8169-67C35025763D}"/>
              </a:ext>
            </a:extLst>
          </p:cNvPr>
          <p:cNvSpPr>
            <a:spLocks noGrp="1"/>
          </p:cNvSpPr>
          <p:nvPr>
            <p:ph type="body" sz="quarter" idx="12"/>
          </p:nvPr>
        </p:nvSpPr>
        <p:spPr>
          <a:xfrm>
            <a:off x="6208699" y="1684983"/>
            <a:ext cx="5627274" cy="4376451"/>
          </a:xfrm>
          <a:prstGeom prst="rect">
            <a:avLst/>
          </a:prstGeom>
        </p:spPr>
        <p:txBody>
          <a:bodyPr lIns="0" rIns="90000"/>
          <a:lstStyle/>
          <a:p>
            <a:pPr lvl="0"/>
            <a:r>
              <a:rPr lang="en-US" dirty="0"/>
              <a:t>Click to edit Master text styles</a:t>
            </a:r>
          </a:p>
          <a:p>
            <a:pPr lvl="1"/>
            <a:r>
              <a:rPr lang="en-US" dirty="0"/>
              <a:t>Bullet</a:t>
            </a:r>
          </a:p>
        </p:txBody>
      </p:sp>
      <p:sp>
        <p:nvSpPr>
          <p:cNvPr id="4" name="Text Placeholder 4">
            <a:extLst>
              <a:ext uri="{FF2B5EF4-FFF2-40B4-BE49-F238E27FC236}">
                <a16:creationId xmlns:a16="http://schemas.microsoft.com/office/drawing/2014/main" id="{1A48B774-FA93-6F2B-99D2-7A8A7BFDF3FC}"/>
              </a:ext>
            </a:extLst>
          </p:cNvPr>
          <p:cNvSpPr>
            <a:spLocks noGrp="1"/>
          </p:cNvSpPr>
          <p:nvPr>
            <p:ph type="body" sz="quarter" idx="13" hasCustomPrompt="1"/>
          </p:nvPr>
        </p:nvSpPr>
        <p:spPr>
          <a:xfrm>
            <a:off x="360000" y="1139482"/>
            <a:ext cx="10155600" cy="382588"/>
          </a:xfrm>
        </p:spPr>
        <p:txBody>
          <a:bodyPr>
            <a:noAutofit/>
          </a:bodyPr>
          <a:lstStyle>
            <a:lvl1pPr marL="0" indent="0">
              <a:buNone/>
              <a:defRPr sz="2400">
                <a:solidFill>
                  <a:srgbClr val="7A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Tree>
    <p:extLst>
      <p:ext uri="{BB962C8B-B14F-4D97-AF65-F5344CB8AC3E}">
        <p14:creationId xmlns:p14="http://schemas.microsoft.com/office/powerpoint/2010/main" val="14534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 sidebar">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27" name="Text Placeholder 26">
            <a:extLst>
              <a:ext uri="{FF2B5EF4-FFF2-40B4-BE49-F238E27FC236}">
                <a16:creationId xmlns:a16="http://schemas.microsoft.com/office/drawing/2014/main" id="{FBAD5C9C-21FF-7C4D-B038-9D46D501984A}"/>
              </a:ext>
            </a:extLst>
          </p:cNvPr>
          <p:cNvSpPr>
            <a:spLocks noGrp="1"/>
          </p:cNvSpPr>
          <p:nvPr>
            <p:ph type="body" sz="quarter" idx="11"/>
          </p:nvPr>
        </p:nvSpPr>
        <p:spPr>
          <a:xfrm>
            <a:off x="360000" y="1432523"/>
            <a:ext cx="7028961" cy="4908829"/>
          </a:xfrm>
          <a:prstGeom prst="rect">
            <a:avLst/>
          </a:prstGeom>
        </p:spPr>
        <p:txBody>
          <a:bodyPr lIns="0" rIns="90000"/>
          <a:lstStyle/>
          <a:p>
            <a:pPr lvl="0"/>
            <a:r>
              <a:rPr lang="en-US" dirty="0"/>
              <a:t>Click to edit Master text styles</a:t>
            </a:r>
          </a:p>
          <a:p>
            <a:pPr lvl="1"/>
            <a:r>
              <a:rPr lang="en-US" dirty="0"/>
              <a:t>Bullet</a:t>
            </a:r>
          </a:p>
        </p:txBody>
      </p:sp>
      <p:sp>
        <p:nvSpPr>
          <p:cNvPr id="5" name="Round Single Corner Rectangle 4">
            <a:extLst>
              <a:ext uri="{FF2B5EF4-FFF2-40B4-BE49-F238E27FC236}">
                <a16:creationId xmlns:a16="http://schemas.microsoft.com/office/drawing/2014/main" id="{DB1F3003-CC7F-9146-9B43-5665D460330E}"/>
              </a:ext>
            </a:extLst>
          </p:cNvPr>
          <p:cNvSpPr/>
          <p:nvPr userDrawn="1"/>
        </p:nvSpPr>
        <p:spPr>
          <a:xfrm flipH="1">
            <a:off x="7703429" y="1535160"/>
            <a:ext cx="4490301" cy="4908829"/>
          </a:xfrm>
          <a:prstGeom prst="round1Rect">
            <a:avLst/>
          </a:prstGeom>
          <a:solidFill>
            <a:srgbClr val="D2E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 Placeholder 3">
            <a:extLst>
              <a:ext uri="{FF2B5EF4-FFF2-40B4-BE49-F238E27FC236}">
                <a16:creationId xmlns:a16="http://schemas.microsoft.com/office/drawing/2014/main" id="{336EA23E-A5E7-994F-919E-4C1769A91346}"/>
              </a:ext>
            </a:extLst>
          </p:cNvPr>
          <p:cNvSpPr>
            <a:spLocks noGrp="1"/>
          </p:cNvSpPr>
          <p:nvPr>
            <p:ph type="body" sz="quarter" idx="12"/>
          </p:nvPr>
        </p:nvSpPr>
        <p:spPr>
          <a:xfrm>
            <a:off x="8399281" y="2063994"/>
            <a:ext cx="3479981" cy="4104696"/>
          </a:xfrm>
          <a:prstGeom prst="rect">
            <a:avLst/>
          </a:prstGeom>
        </p:spPr>
        <p:txBody>
          <a:bodyPr lIns="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8184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subhead-sidebar">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27" name="Text Placeholder 26">
            <a:extLst>
              <a:ext uri="{FF2B5EF4-FFF2-40B4-BE49-F238E27FC236}">
                <a16:creationId xmlns:a16="http://schemas.microsoft.com/office/drawing/2014/main" id="{FBAD5C9C-21FF-7C4D-B038-9D46D501984A}"/>
              </a:ext>
            </a:extLst>
          </p:cNvPr>
          <p:cNvSpPr>
            <a:spLocks noGrp="1"/>
          </p:cNvSpPr>
          <p:nvPr>
            <p:ph type="body" sz="quarter" idx="11"/>
          </p:nvPr>
        </p:nvSpPr>
        <p:spPr>
          <a:xfrm>
            <a:off x="359999" y="1684983"/>
            <a:ext cx="7028961" cy="4376451"/>
          </a:xfrm>
          <a:prstGeom prst="rect">
            <a:avLst/>
          </a:prstGeom>
        </p:spPr>
        <p:txBody>
          <a:bodyPr lIns="0" rIns="90000"/>
          <a:lstStyle/>
          <a:p>
            <a:pPr lvl="0"/>
            <a:r>
              <a:rPr lang="en-US" dirty="0"/>
              <a:t>Click to edit Master text styles</a:t>
            </a:r>
          </a:p>
          <a:p>
            <a:pPr lvl="1"/>
            <a:r>
              <a:rPr lang="en-US" dirty="0"/>
              <a:t>Bullet</a:t>
            </a:r>
          </a:p>
        </p:txBody>
      </p:sp>
      <p:sp>
        <p:nvSpPr>
          <p:cNvPr id="2" name="Round Single Corner Rectangle 1">
            <a:extLst>
              <a:ext uri="{FF2B5EF4-FFF2-40B4-BE49-F238E27FC236}">
                <a16:creationId xmlns:a16="http://schemas.microsoft.com/office/drawing/2014/main" id="{8ECD39B5-ACA7-EA46-B6BA-67723D49526C}"/>
              </a:ext>
            </a:extLst>
          </p:cNvPr>
          <p:cNvSpPr/>
          <p:nvPr userDrawn="1"/>
        </p:nvSpPr>
        <p:spPr>
          <a:xfrm flipH="1">
            <a:off x="7701698" y="1684983"/>
            <a:ext cx="4490301" cy="4376451"/>
          </a:xfrm>
          <a:prstGeom prst="round1Rect">
            <a:avLst/>
          </a:prstGeom>
          <a:solidFill>
            <a:srgbClr val="D2E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a:extLst>
              <a:ext uri="{FF2B5EF4-FFF2-40B4-BE49-F238E27FC236}">
                <a16:creationId xmlns:a16="http://schemas.microsoft.com/office/drawing/2014/main" id="{FFC1F8AF-A6C3-5340-9477-68FCAD10F91C}"/>
              </a:ext>
            </a:extLst>
          </p:cNvPr>
          <p:cNvSpPr>
            <a:spLocks noGrp="1"/>
          </p:cNvSpPr>
          <p:nvPr>
            <p:ph type="body" sz="quarter" idx="12"/>
          </p:nvPr>
        </p:nvSpPr>
        <p:spPr>
          <a:xfrm>
            <a:off x="8399281" y="2101850"/>
            <a:ext cx="3479981" cy="3659529"/>
          </a:xfrm>
          <a:prstGeom prst="rect">
            <a:avLst/>
          </a:prstGeom>
        </p:spPr>
        <p:txBody>
          <a:bodyPr lIns="0"/>
          <a:lstStyle>
            <a:lvl1pPr>
              <a:defRPr>
                <a:solidFill>
                  <a:schemeClr val="bg1"/>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D9064237-9D5E-918C-59B2-F465FDCF636A}"/>
              </a:ext>
            </a:extLst>
          </p:cNvPr>
          <p:cNvSpPr>
            <a:spLocks noGrp="1"/>
          </p:cNvSpPr>
          <p:nvPr>
            <p:ph type="body" sz="quarter" idx="13" hasCustomPrompt="1"/>
          </p:nvPr>
        </p:nvSpPr>
        <p:spPr>
          <a:xfrm>
            <a:off x="360000" y="1139482"/>
            <a:ext cx="10155600" cy="382588"/>
          </a:xfrm>
        </p:spPr>
        <p:txBody>
          <a:bodyPr>
            <a:noAutofit/>
          </a:bodyPr>
          <a:lstStyle>
            <a:lvl1pPr marL="0" indent="0">
              <a:buNone/>
              <a:defRPr sz="2400">
                <a:solidFill>
                  <a:srgbClr val="7A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a:t>
            </a:r>
          </a:p>
        </p:txBody>
      </p:sp>
    </p:spTree>
    <p:extLst>
      <p:ext uri="{BB962C8B-B14F-4D97-AF65-F5344CB8AC3E}">
        <p14:creationId xmlns:p14="http://schemas.microsoft.com/office/powerpoint/2010/main" val="194016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art with ico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6" name="Text Placeholder 26">
            <a:extLst>
              <a:ext uri="{FF2B5EF4-FFF2-40B4-BE49-F238E27FC236}">
                <a16:creationId xmlns:a16="http://schemas.microsoft.com/office/drawing/2014/main" id="{EEC40EFF-E0C7-1B4D-BF58-4EDFFDC0A514}"/>
              </a:ext>
            </a:extLst>
          </p:cNvPr>
          <p:cNvSpPr>
            <a:spLocks noGrp="1"/>
          </p:cNvSpPr>
          <p:nvPr>
            <p:ph type="body" sz="quarter" idx="13" hasCustomPrompt="1"/>
          </p:nvPr>
        </p:nvSpPr>
        <p:spPr>
          <a:xfrm>
            <a:off x="1619395" y="3259632"/>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1</a:t>
            </a:r>
          </a:p>
        </p:txBody>
      </p:sp>
      <p:sp>
        <p:nvSpPr>
          <p:cNvPr id="8" name="Text Placeholder 26">
            <a:extLst>
              <a:ext uri="{FF2B5EF4-FFF2-40B4-BE49-F238E27FC236}">
                <a16:creationId xmlns:a16="http://schemas.microsoft.com/office/drawing/2014/main" id="{84A04036-C0EA-2A4B-97CF-40EA176985C8}"/>
              </a:ext>
            </a:extLst>
          </p:cNvPr>
          <p:cNvSpPr>
            <a:spLocks noGrp="1"/>
          </p:cNvSpPr>
          <p:nvPr>
            <p:ph type="body" sz="quarter" idx="14"/>
          </p:nvPr>
        </p:nvSpPr>
        <p:spPr>
          <a:xfrm>
            <a:off x="1611711" y="3613098"/>
            <a:ext cx="3247684" cy="2496042"/>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11" name="Text Placeholder 26">
            <a:extLst>
              <a:ext uri="{FF2B5EF4-FFF2-40B4-BE49-F238E27FC236}">
                <a16:creationId xmlns:a16="http://schemas.microsoft.com/office/drawing/2014/main" id="{57176B7D-5D31-764F-9EAA-FC1A856A72C8}"/>
              </a:ext>
            </a:extLst>
          </p:cNvPr>
          <p:cNvSpPr>
            <a:spLocks noGrp="1"/>
          </p:cNvSpPr>
          <p:nvPr>
            <p:ph type="body" sz="quarter" idx="15" hasCustomPrompt="1"/>
          </p:nvPr>
        </p:nvSpPr>
        <p:spPr>
          <a:xfrm>
            <a:off x="7344000" y="3259632"/>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2</a:t>
            </a:r>
          </a:p>
        </p:txBody>
      </p:sp>
      <p:sp>
        <p:nvSpPr>
          <p:cNvPr id="13" name="Text Placeholder 26">
            <a:extLst>
              <a:ext uri="{FF2B5EF4-FFF2-40B4-BE49-F238E27FC236}">
                <a16:creationId xmlns:a16="http://schemas.microsoft.com/office/drawing/2014/main" id="{8EB14A22-07A6-F24D-9132-AB16B7D6CF63}"/>
              </a:ext>
            </a:extLst>
          </p:cNvPr>
          <p:cNvSpPr>
            <a:spLocks noGrp="1"/>
          </p:cNvSpPr>
          <p:nvPr>
            <p:ph type="body" sz="quarter" idx="16"/>
          </p:nvPr>
        </p:nvSpPr>
        <p:spPr>
          <a:xfrm>
            <a:off x="7336316" y="3613098"/>
            <a:ext cx="3247684" cy="2496042"/>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3" name="Picture Placeholder 2">
            <a:extLst>
              <a:ext uri="{FF2B5EF4-FFF2-40B4-BE49-F238E27FC236}">
                <a16:creationId xmlns:a16="http://schemas.microsoft.com/office/drawing/2014/main" id="{2924271F-FD0C-7340-BA1F-2C2F679DB2CB}"/>
              </a:ext>
            </a:extLst>
          </p:cNvPr>
          <p:cNvSpPr>
            <a:spLocks noGrp="1"/>
          </p:cNvSpPr>
          <p:nvPr>
            <p:ph type="pic" sz="quarter" idx="17"/>
          </p:nvPr>
        </p:nvSpPr>
        <p:spPr>
          <a:xfrm>
            <a:off x="2264493" y="1211855"/>
            <a:ext cx="1933930" cy="1910286"/>
          </a:xfrm>
          <a:prstGeom prst="rect">
            <a:avLst/>
          </a:prstGeom>
        </p:spPr>
        <p:txBody>
          <a:bodyPr>
            <a:normAutofit/>
          </a:bodyPr>
          <a:lstStyle>
            <a:lvl1pPr>
              <a:defRPr sz="2400"/>
            </a:lvl1pPr>
          </a:lstStyle>
          <a:p>
            <a:endParaRPr lang="en-US" dirty="0"/>
          </a:p>
        </p:txBody>
      </p:sp>
      <p:sp>
        <p:nvSpPr>
          <p:cNvPr id="14" name="Picture Placeholder 2">
            <a:extLst>
              <a:ext uri="{FF2B5EF4-FFF2-40B4-BE49-F238E27FC236}">
                <a16:creationId xmlns:a16="http://schemas.microsoft.com/office/drawing/2014/main" id="{57D36962-A3EF-654E-B5D0-E99C014B7DFA}"/>
              </a:ext>
            </a:extLst>
          </p:cNvPr>
          <p:cNvSpPr>
            <a:spLocks noGrp="1"/>
          </p:cNvSpPr>
          <p:nvPr>
            <p:ph type="pic" sz="quarter" idx="19"/>
          </p:nvPr>
        </p:nvSpPr>
        <p:spPr>
          <a:xfrm>
            <a:off x="7993049" y="1211855"/>
            <a:ext cx="1933930" cy="1910286"/>
          </a:xfrm>
          <a:prstGeom prst="rect">
            <a:avLst/>
          </a:prstGeom>
        </p:spPr>
        <p:txBody>
          <a:bodyPr>
            <a:normAutofit/>
          </a:bodyPr>
          <a:lstStyle>
            <a:lvl1pPr>
              <a:defRPr sz="2400"/>
            </a:lvl1pPr>
          </a:lstStyle>
          <a:p>
            <a:endParaRPr lang="en-US" dirty="0"/>
          </a:p>
        </p:txBody>
      </p:sp>
    </p:spTree>
    <p:extLst>
      <p:ext uri="{BB962C8B-B14F-4D97-AF65-F5344CB8AC3E}">
        <p14:creationId xmlns:p14="http://schemas.microsoft.com/office/powerpoint/2010/main" val="204263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art with icon">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D07903A-2C47-2444-94AE-7507098296E7}"/>
              </a:ext>
            </a:extLst>
          </p:cNvPr>
          <p:cNvSpPr>
            <a:spLocks noGrp="1"/>
          </p:cNvSpPr>
          <p:nvPr>
            <p:ph type="title"/>
          </p:nvPr>
        </p:nvSpPr>
        <p:spPr>
          <a:xfrm>
            <a:off x="360000" y="346272"/>
            <a:ext cx="10155600" cy="630298"/>
          </a:xfrm>
          <a:prstGeom prst="rect">
            <a:avLst/>
          </a:prstGeom>
        </p:spPr>
        <p:txBody>
          <a:bodyPr lIns="0" tIns="46800" rIns="0" bIns="46800"/>
          <a:lstStyle>
            <a:lvl1pPr>
              <a:defRPr sz="3200" b="0" i="0">
                <a:solidFill>
                  <a:srgbClr val="198AC7"/>
                </a:solidFill>
                <a:latin typeface="+mn-lt"/>
              </a:defRPr>
            </a:lvl1pPr>
          </a:lstStyle>
          <a:p>
            <a:r>
              <a:rPr lang="en-US" dirty="0"/>
              <a:t>Click to edit Master title style</a:t>
            </a:r>
          </a:p>
        </p:txBody>
      </p:sp>
      <p:sp>
        <p:nvSpPr>
          <p:cNvPr id="6" name="Text Placeholder 26">
            <a:extLst>
              <a:ext uri="{FF2B5EF4-FFF2-40B4-BE49-F238E27FC236}">
                <a16:creationId xmlns:a16="http://schemas.microsoft.com/office/drawing/2014/main" id="{EEC40EFF-E0C7-1B4D-BF58-4EDFFDC0A514}"/>
              </a:ext>
            </a:extLst>
          </p:cNvPr>
          <p:cNvSpPr>
            <a:spLocks noGrp="1"/>
          </p:cNvSpPr>
          <p:nvPr>
            <p:ph type="body" sz="quarter" idx="13" hasCustomPrompt="1"/>
          </p:nvPr>
        </p:nvSpPr>
        <p:spPr>
          <a:xfrm>
            <a:off x="779085" y="3259632"/>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1</a:t>
            </a:r>
          </a:p>
        </p:txBody>
      </p:sp>
      <p:sp>
        <p:nvSpPr>
          <p:cNvPr id="8" name="Text Placeholder 26">
            <a:extLst>
              <a:ext uri="{FF2B5EF4-FFF2-40B4-BE49-F238E27FC236}">
                <a16:creationId xmlns:a16="http://schemas.microsoft.com/office/drawing/2014/main" id="{84A04036-C0EA-2A4B-97CF-40EA176985C8}"/>
              </a:ext>
            </a:extLst>
          </p:cNvPr>
          <p:cNvSpPr>
            <a:spLocks noGrp="1"/>
          </p:cNvSpPr>
          <p:nvPr>
            <p:ph type="body" sz="quarter" idx="14"/>
          </p:nvPr>
        </p:nvSpPr>
        <p:spPr>
          <a:xfrm>
            <a:off x="771401" y="3613098"/>
            <a:ext cx="3247684" cy="2496042"/>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11" name="Text Placeholder 26">
            <a:extLst>
              <a:ext uri="{FF2B5EF4-FFF2-40B4-BE49-F238E27FC236}">
                <a16:creationId xmlns:a16="http://schemas.microsoft.com/office/drawing/2014/main" id="{57176B7D-5D31-764F-9EAA-FC1A856A72C8}"/>
              </a:ext>
            </a:extLst>
          </p:cNvPr>
          <p:cNvSpPr>
            <a:spLocks noGrp="1"/>
          </p:cNvSpPr>
          <p:nvPr>
            <p:ph type="body" sz="quarter" idx="15" hasCustomPrompt="1"/>
          </p:nvPr>
        </p:nvSpPr>
        <p:spPr>
          <a:xfrm>
            <a:off x="8187513" y="3259632"/>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3</a:t>
            </a:r>
          </a:p>
        </p:txBody>
      </p:sp>
      <p:sp>
        <p:nvSpPr>
          <p:cNvPr id="13" name="Text Placeholder 26">
            <a:extLst>
              <a:ext uri="{FF2B5EF4-FFF2-40B4-BE49-F238E27FC236}">
                <a16:creationId xmlns:a16="http://schemas.microsoft.com/office/drawing/2014/main" id="{8EB14A22-07A6-F24D-9132-AB16B7D6CF63}"/>
              </a:ext>
            </a:extLst>
          </p:cNvPr>
          <p:cNvSpPr>
            <a:spLocks noGrp="1"/>
          </p:cNvSpPr>
          <p:nvPr>
            <p:ph type="body" sz="quarter" idx="16"/>
          </p:nvPr>
        </p:nvSpPr>
        <p:spPr>
          <a:xfrm>
            <a:off x="8179829" y="3613098"/>
            <a:ext cx="3247684" cy="2496042"/>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3" name="Picture Placeholder 2">
            <a:extLst>
              <a:ext uri="{FF2B5EF4-FFF2-40B4-BE49-F238E27FC236}">
                <a16:creationId xmlns:a16="http://schemas.microsoft.com/office/drawing/2014/main" id="{2924271F-FD0C-7340-BA1F-2C2F679DB2CB}"/>
              </a:ext>
            </a:extLst>
          </p:cNvPr>
          <p:cNvSpPr>
            <a:spLocks noGrp="1"/>
          </p:cNvSpPr>
          <p:nvPr>
            <p:ph type="pic" sz="quarter" idx="17"/>
          </p:nvPr>
        </p:nvSpPr>
        <p:spPr>
          <a:xfrm>
            <a:off x="1426845" y="1214484"/>
            <a:ext cx="1928606" cy="1905028"/>
          </a:xfrm>
          <a:prstGeom prst="rect">
            <a:avLst/>
          </a:prstGeom>
        </p:spPr>
        <p:txBody>
          <a:bodyPr>
            <a:normAutofit/>
          </a:bodyPr>
          <a:lstStyle>
            <a:lvl1pPr>
              <a:defRPr sz="2400"/>
            </a:lvl1pPr>
          </a:lstStyle>
          <a:p>
            <a:endParaRPr lang="en-US" dirty="0"/>
          </a:p>
        </p:txBody>
      </p:sp>
      <p:sp>
        <p:nvSpPr>
          <p:cNvPr id="10" name="Text Placeholder 26">
            <a:extLst>
              <a:ext uri="{FF2B5EF4-FFF2-40B4-BE49-F238E27FC236}">
                <a16:creationId xmlns:a16="http://schemas.microsoft.com/office/drawing/2014/main" id="{64C5CAE8-F51B-B743-A9E1-12367DBB191B}"/>
              </a:ext>
            </a:extLst>
          </p:cNvPr>
          <p:cNvSpPr>
            <a:spLocks noGrp="1"/>
          </p:cNvSpPr>
          <p:nvPr>
            <p:ph type="body" sz="quarter" idx="19" hasCustomPrompt="1"/>
          </p:nvPr>
        </p:nvSpPr>
        <p:spPr>
          <a:xfrm>
            <a:off x="4485540" y="3259632"/>
            <a:ext cx="3240000" cy="291993"/>
          </a:xfrm>
          <a:prstGeom prst="rect">
            <a:avLst/>
          </a:prstGeom>
        </p:spPr>
        <p:txBody>
          <a:bodyPr lIns="0" rIns="90000">
            <a:noAutofit/>
          </a:bodyPr>
          <a:lstStyle>
            <a:lvl1pPr algn="ctr">
              <a:defRPr sz="2400" b="0" i="0">
                <a:solidFill>
                  <a:schemeClr val="accent2"/>
                </a:solidFill>
                <a:latin typeface="+mn-lt"/>
              </a:defRPr>
            </a:lvl1pPr>
            <a:lvl2pPr algn="ctr">
              <a:defRPr/>
            </a:lvl2pPr>
          </a:lstStyle>
          <a:p>
            <a:pPr lvl="0"/>
            <a:r>
              <a:rPr lang="en-US" dirty="0"/>
              <a:t>Title 2</a:t>
            </a:r>
          </a:p>
        </p:txBody>
      </p:sp>
      <p:sp>
        <p:nvSpPr>
          <p:cNvPr id="14" name="Text Placeholder 26">
            <a:extLst>
              <a:ext uri="{FF2B5EF4-FFF2-40B4-BE49-F238E27FC236}">
                <a16:creationId xmlns:a16="http://schemas.microsoft.com/office/drawing/2014/main" id="{3A528166-ED96-B648-B23C-BE920188D041}"/>
              </a:ext>
            </a:extLst>
          </p:cNvPr>
          <p:cNvSpPr>
            <a:spLocks noGrp="1"/>
          </p:cNvSpPr>
          <p:nvPr>
            <p:ph type="body" sz="quarter" idx="20"/>
          </p:nvPr>
        </p:nvSpPr>
        <p:spPr>
          <a:xfrm>
            <a:off x="4477856" y="3613098"/>
            <a:ext cx="3247684" cy="2496042"/>
          </a:xfrm>
          <a:prstGeom prst="rect">
            <a:avLst/>
          </a:prstGeom>
        </p:spPr>
        <p:txBody>
          <a:bodyPr lIns="0" rIns="90000">
            <a:normAutofit/>
          </a:bodyPr>
          <a:lstStyle>
            <a:lvl1pPr>
              <a:defRPr sz="2400"/>
            </a:lvl1pPr>
            <a:lvl2pPr>
              <a:defRPr sz="2000"/>
            </a:lvl2pPr>
          </a:lstStyle>
          <a:p>
            <a:pPr lvl="0"/>
            <a:r>
              <a:rPr lang="en-US" dirty="0"/>
              <a:t>Click to edit Master text styles</a:t>
            </a:r>
          </a:p>
          <a:p>
            <a:pPr lvl="1"/>
            <a:r>
              <a:rPr lang="en-US" dirty="0"/>
              <a:t>Bullet</a:t>
            </a:r>
          </a:p>
        </p:txBody>
      </p:sp>
      <p:sp>
        <p:nvSpPr>
          <p:cNvPr id="17" name="Picture Placeholder 2">
            <a:extLst>
              <a:ext uri="{FF2B5EF4-FFF2-40B4-BE49-F238E27FC236}">
                <a16:creationId xmlns:a16="http://schemas.microsoft.com/office/drawing/2014/main" id="{F39A83A0-F3EA-5445-AAF2-AA4F14E19D5A}"/>
              </a:ext>
            </a:extLst>
          </p:cNvPr>
          <p:cNvSpPr>
            <a:spLocks noGrp="1"/>
          </p:cNvSpPr>
          <p:nvPr>
            <p:ph type="pic" sz="quarter" idx="21"/>
          </p:nvPr>
        </p:nvSpPr>
        <p:spPr>
          <a:xfrm>
            <a:off x="5129253" y="1214484"/>
            <a:ext cx="1928606" cy="1905028"/>
          </a:xfrm>
          <a:prstGeom prst="rect">
            <a:avLst/>
          </a:prstGeom>
        </p:spPr>
        <p:txBody>
          <a:bodyPr>
            <a:normAutofit/>
          </a:bodyPr>
          <a:lstStyle>
            <a:lvl1pPr>
              <a:defRPr sz="2400"/>
            </a:lvl1pPr>
          </a:lstStyle>
          <a:p>
            <a:endParaRPr lang="en-US" dirty="0"/>
          </a:p>
        </p:txBody>
      </p:sp>
      <p:sp>
        <p:nvSpPr>
          <p:cNvPr id="18" name="Picture Placeholder 2">
            <a:extLst>
              <a:ext uri="{FF2B5EF4-FFF2-40B4-BE49-F238E27FC236}">
                <a16:creationId xmlns:a16="http://schemas.microsoft.com/office/drawing/2014/main" id="{21028376-D75F-454C-A461-671CC8EEDDD9}"/>
              </a:ext>
            </a:extLst>
          </p:cNvPr>
          <p:cNvSpPr>
            <a:spLocks noGrp="1"/>
          </p:cNvSpPr>
          <p:nvPr>
            <p:ph type="pic" sz="quarter" idx="22"/>
          </p:nvPr>
        </p:nvSpPr>
        <p:spPr>
          <a:xfrm>
            <a:off x="8839368" y="1214484"/>
            <a:ext cx="1928606" cy="1905028"/>
          </a:xfrm>
          <a:prstGeom prst="rect">
            <a:avLst/>
          </a:prstGeom>
        </p:spPr>
        <p:txBody>
          <a:bodyPr>
            <a:normAutofit/>
          </a:bodyPr>
          <a:lstStyle>
            <a:lvl1pPr>
              <a:defRPr sz="2400"/>
            </a:lvl1pPr>
          </a:lstStyle>
          <a:p>
            <a:endParaRPr lang="en-US" dirty="0"/>
          </a:p>
        </p:txBody>
      </p:sp>
    </p:spTree>
    <p:extLst>
      <p:ext uri="{BB962C8B-B14F-4D97-AF65-F5344CB8AC3E}">
        <p14:creationId xmlns:p14="http://schemas.microsoft.com/office/powerpoint/2010/main" val="214960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FC5C6-ED29-096D-CD84-364F75315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8376A3B-8C40-174C-7C74-63E90AFCF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a:extLst>
              <a:ext uri="{FF2B5EF4-FFF2-40B4-BE49-F238E27FC236}">
                <a16:creationId xmlns:a16="http://schemas.microsoft.com/office/drawing/2014/main" id="{D822D91F-C252-76C5-A638-928A15E5CE73}"/>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639008" y="136525"/>
            <a:ext cx="1429583" cy="1412076"/>
          </a:xfrm>
          <a:prstGeom prst="rect">
            <a:avLst/>
          </a:prstGeom>
        </p:spPr>
      </p:pic>
      <p:sp>
        <p:nvSpPr>
          <p:cNvPr id="8" name="Text Placeholder 3">
            <a:extLst>
              <a:ext uri="{FF2B5EF4-FFF2-40B4-BE49-F238E27FC236}">
                <a16:creationId xmlns:a16="http://schemas.microsoft.com/office/drawing/2014/main" id="{88CD4A37-F4DC-8D6D-E910-87FA1781986C}"/>
              </a:ext>
            </a:extLst>
          </p:cNvPr>
          <p:cNvSpPr txBox="1">
            <a:spLocks/>
          </p:cNvSpPr>
          <p:nvPr userDrawn="1"/>
        </p:nvSpPr>
        <p:spPr>
          <a:xfrm>
            <a:off x="9121510" y="6505732"/>
            <a:ext cx="2751138" cy="224852"/>
          </a:xfrm>
          <a:prstGeom prst="rect">
            <a:avLst/>
          </a:prstGeom>
        </p:spPr>
        <p:txBody>
          <a:bodyPr lIns="90000" rIns="0"/>
          <a:lstStyle>
            <a:lvl1pPr marL="228600" indent="-228600" algn="l" defTabSz="914400" rtl="0" eaLnBrk="1" latinLnBrk="0" hangingPunct="1">
              <a:lnSpc>
                <a:spcPct val="90000"/>
              </a:lnSpc>
              <a:spcBef>
                <a:spcPts val="1000"/>
              </a:spcBef>
              <a:buFont typeface="Arial" panose="020B0604020202020204" pitchFamily="34" charset="0"/>
              <a:buNone/>
              <a:defRPr sz="1100" b="0" i="0" kern="1200" spc="100" baseline="0">
                <a:solidFill>
                  <a:schemeClr val="tx1"/>
                </a:solidFill>
                <a:latin typeface="Montserrat" pitchFamily="2" charset="77"/>
                <a:ea typeface="+mn-ea"/>
                <a:cs typeface="+mn-cs"/>
              </a:defRPr>
            </a:lvl1pPr>
            <a:lvl2pPr marL="433800" indent="-228600" algn="l" defTabSz="914400" rtl="0" eaLnBrk="1" latinLnBrk="0" hangingPunct="1">
              <a:lnSpc>
                <a:spcPct val="90000"/>
              </a:lnSpc>
              <a:spcBef>
                <a:spcPts val="500"/>
              </a:spcBef>
              <a:buClr>
                <a:schemeClr val="accent2"/>
              </a:buClr>
              <a:buSzPct val="150000"/>
              <a:buFont typeface="Arial" panose="020B0604020202020204" pitchFamily="34" charset="0"/>
              <a:buChar char="•"/>
              <a:defRPr sz="16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ontserrat"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prstClr val="black"/>
                </a:solidFill>
                <a:latin typeface="Calibri" panose="020F0502020204030204"/>
              </a:rPr>
              <a:t>slide </a:t>
            </a:r>
            <a:fld id="{60CBEEE7-ACF1-C145-8957-1C389F617828}" type="slidenum">
              <a:rPr lang="en-US" smtClean="0">
                <a:solidFill>
                  <a:prstClr val="black"/>
                </a:solidFill>
                <a:latin typeface="Calibri" panose="020F0502020204030204"/>
              </a:rPr>
              <a:pPr algn="r"/>
              <a:t>‹#›</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834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nfo@longcovidweb.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71F6-1910-AD09-C565-A16AB06BFEFB}"/>
              </a:ext>
            </a:extLst>
          </p:cNvPr>
          <p:cNvSpPr>
            <a:spLocks noGrp="1"/>
          </p:cNvSpPr>
          <p:nvPr>
            <p:ph type="ctrTitle"/>
          </p:nvPr>
        </p:nvSpPr>
        <p:spPr/>
        <p:txBody>
          <a:bodyPr>
            <a:normAutofit/>
          </a:bodyPr>
          <a:lstStyle/>
          <a:p>
            <a:r>
              <a:rPr lang="en-CA" sz="6000" dirty="0"/>
              <a:t>Long COVID Web</a:t>
            </a:r>
          </a:p>
        </p:txBody>
      </p:sp>
      <p:sp>
        <p:nvSpPr>
          <p:cNvPr id="3" name="Subtitle 2"/>
          <p:cNvSpPr>
            <a:spLocks noGrp="1"/>
          </p:cNvSpPr>
          <p:nvPr>
            <p:ph type="subTitle" idx="1"/>
          </p:nvPr>
        </p:nvSpPr>
        <p:spPr>
          <a:xfrm>
            <a:off x="513184" y="2575249"/>
            <a:ext cx="9005025" cy="2099388"/>
          </a:xfrm>
        </p:spPr>
        <p:txBody>
          <a:bodyPr>
            <a:normAutofit fontScale="92500" lnSpcReduction="20000"/>
          </a:bodyPr>
          <a:lstStyle/>
          <a:p>
            <a:r>
              <a:rPr lang="en-US" dirty="0">
                <a:solidFill>
                  <a:schemeClr val="accent1"/>
                </a:solidFill>
                <a:latin typeface="+mj-lt"/>
              </a:rPr>
              <a:t>Angela M. Cheung, MD, PhD, FRCPC</a:t>
            </a:r>
          </a:p>
          <a:p>
            <a:r>
              <a:rPr lang="en-US" dirty="0">
                <a:solidFill>
                  <a:schemeClr val="accent1"/>
                </a:solidFill>
                <a:latin typeface="+mj-lt"/>
              </a:rPr>
              <a:t>Senior Physician Scientist | Professor of Medicine</a:t>
            </a:r>
          </a:p>
          <a:p>
            <a:r>
              <a:rPr lang="en-US" dirty="0">
                <a:solidFill>
                  <a:schemeClr val="accent1"/>
                </a:solidFill>
                <a:latin typeface="+mj-lt"/>
              </a:rPr>
              <a:t>University Health Network | University of Toronto</a:t>
            </a:r>
          </a:p>
          <a:p>
            <a:endParaRPr lang="en-US" sz="1300" dirty="0"/>
          </a:p>
          <a:p>
            <a:r>
              <a:rPr lang="en-US" dirty="0"/>
              <a:t>LCW Webinar</a:t>
            </a:r>
          </a:p>
          <a:p>
            <a:r>
              <a:rPr lang="en-US" dirty="0"/>
              <a:t>October 10, 2023 | Toronto</a:t>
            </a:r>
            <a:endParaRPr lang="en-CA" dirty="0"/>
          </a:p>
        </p:txBody>
      </p:sp>
      <p:sp>
        <p:nvSpPr>
          <p:cNvPr id="4" name="Footer Placeholder 4">
            <a:extLst>
              <a:ext uri="{FF2B5EF4-FFF2-40B4-BE49-F238E27FC236}">
                <a16:creationId xmlns:a16="http://schemas.microsoft.com/office/drawing/2014/main" id="{D26EC2AF-FE01-9330-B425-0CF4BAFC2069}"/>
              </a:ext>
            </a:extLst>
          </p:cNvPr>
          <p:cNvSpPr>
            <a:spLocks noGrp="1"/>
          </p:cNvSpPr>
          <p:nvPr>
            <p:ph type="ftr" sz="quarter" idx="11"/>
          </p:nvPr>
        </p:nvSpPr>
        <p:spPr>
          <a:xfrm>
            <a:off x="4111028" y="5568698"/>
            <a:ext cx="4114800" cy="365125"/>
          </a:xfrm>
          <a:prstGeom prst="rect">
            <a:avLst/>
          </a:prstGeom>
        </p:spPr>
        <p:txBody>
          <a:bodyPr/>
          <a:lstStyle>
            <a:lvl1pPr algn="ctr">
              <a:defRPr/>
            </a:lvl1pPr>
          </a:lstStyle>
          <a:p>
            <a:pPr fontAlgn="base"/>
            <a:r>
              <a:rPr lang="en-CA" b="1" dirty="0">
                <a:solidFill>
                  <a:prstClr val="black"/>
                </a:solidFill>
                <a:latin typeface="poppins-extralight"/>
                <a:hlinkClick r:id="rId2"/>
              </a:rPr>
              <a:t>www.LongCOVIDWeb.ca</a:t>
            </a:r>
          </a:p>
          <a:p>
            <a:pPr fontAlgn="base"/>
            <a:r>
              <a:rPr lang="en-CA" b="1" dirty="0">
                <a:solidFill>
                  <a:prstClr val="black"/>
                </a:solidFill>
                <a:latin typeface="poppins-extralight"/>
                <a:hlinkClick r:id="rId2"/>
              </a:rPr>
              <a:t>info@longcovidweb.ca</a:t>
            </a:r>
            <a:endParaRPr lang="en-CA" b="1" dirty="0">
              <a:solidFill>
                <a:prstClr val="black"/>
              </a:solidFill>
            </a:endParaRPr>
          </a:p>
        </p:txBody>
      </p:sp>
    </p:spTree>
    <p:extLst>
      <p:ext uri="{BB962C8B-B14F-4D97-AF65-F5344CB8AC3E}">
        <p14:creationId xmlns:p14="http://schemas.microsoft.com/office/powerpoint/2010/main" val="160658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CDF03D-8A40-4B8F-9F7A-EAE50763FE6B}"/>
              </a:ext>
            </a:extLst>
          </p:cNvPr>
          <p:cNvSpPr>
            <a:spLocks noGrp="1"/>
          </p:cNvSpPr>
          <p:nvPr>
            <p:ph type="title"/>
          </p:nvPr>
        </p:nvSpPr>
        <p:spPr>
          <a:xfrm>
            <a:off x="939566" y="346272"/>
            <a:ext cx="9576034" cy="1021134"/>
          </a:xfrm>
        </p:spPr>
        <p:txBody>
          <a:bodyPr>
            <a:normAutofit/>
          </a:bodyPr>
          <a:lstStyle/>
          <a:p>
            <a:r>
              <a:rPr lang="en-US" sz="4400" dirty="0"/>
              <a:t>Call for proposals</a:t>
            </a:r>
            <a:endParaRPr lang="en-CA" sz="4400" dirty="0"/>
          </a:p>
        </p:txBody>
      </p:sp>
      <p:sp>
        <p:nvSpPr>
          <p:cNvPr id="13" name="Text Placeholder 12">
            <a:extLst>
              <a:ext uri="{FF2B5EF4-FFF2-40B4-BE49-F238E27FC236}">
                <a16:creationId xmlns:a16="http://schemas.microsoft.com/office/drawing/2014/main" id="{040C15BC-DD74-4391-9016-EB4E0303289C}"/>
              </a:ext>
            </a:extLst>
          </p:cNvPr>
          <p:cNvSpPr>
            <a:spLocks noGrp="1"/>
          </p:cNvSpPr>
          <p:nvPr>
            <p:ph type="body" sz="quarter" idx="11"/>
          </p:nvPr>
        </p:nvSpPr>
        <p:spPr>
          <a:xfrm>
            <a:off x="939566" y="1644242"/>
            <a:ext cx="10628852" cy="4417192"/>
          </a:xfrm>
        </p:spPr>
        <p:txBody>
          <a:bodyPr/>
          <a:lstStyle/>
          <a:p>
            <a:r>
              <a:rPr lang="en-US" sz="3200" dirty="0"/>
              <a:t>1</a:t>
            </a:r>
            <a:r>
              <a:rPr lang="en-US" sz="3200" baseline="30000" dirty="0"/>
              <a:t>st</a:t>
            </a:r>
            <a:r>
              <a:rPr lang="en-US" sz="3200" dirty="0"/>
              <a:t> round – foundational grants ($100K x 4, one for each pillar)</a:t>
            </a:r>
          </a:p>
          <a:p>
            <a:r>
              <a:rPr lang="en-US" sz="3200" dirty="0"/>
              <a:t>2</a:t>
            </a:r>
            <a:r>
              <a:rPr lang="en-US" sz="3200" baseline="30000" dirty="0"/>
              <a:t>nd </a:t>
            </a:r>
            <a:r>
              <a:rPr lang="en-US" sz="3200" dirty="0"/>
              <a:t>round</a:t>
            </a:r>
            <a:r>
              <a:rPr lang="en-US" sz="3200" baseline="30000" dirty="0"/>
              <a:t> </a:t>
            </a:r>
            <a:r>
              <a:rPr lang="en-US" sz="3200" dirty="0"/>
              <a:t>– we just closed the application, and have received:</a:t>
            </a:r>
          </a:p>
          <a:p>
            <a:pPr lvl="1"/>
            <a:r>
              <a:rPr lang="en-US" dirty="0"/>
              <a:t>19 proposals for $100K (n=4-8)</a:t>
            </a:r>
          </a:p>
          <a:p>
            <a:pPr lvl="1"/>
            <a:r>
              <a:rPr lang="en-US" dirty="0"/>
              <a:t>12 proposals for $50K (n=6-10)</a:t>
            </a:r>
          </a:p>
          <a:p>
            <a:pPr lvl="1"/>
            <a:r>
              <a:rPr lang="en-US" dirty="0"/>
              <a:t>2 proposal for $25K (n=4-6) </a:t>
            </a:r>
            <a:endParaRPr lang="en-CA" dirty="0"/>
          </a:p>
        </p:txBody>
      </p:sp>
    </p:spTree>
    <p:extLst>
      <p:ext uri="{BB962C8B-B14F-4D97-AF65-F5344CB8AC3E}">
        <p14:creationId xmlns:p14="http://schemas.microsoft.com/office/powerpoint/2010/main" val="296309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4C21-34CF-4C03-8E54-23AB9061D639}"/>
              </a:ext>
            </a:extLst>
          </p:cNvPr>
          <p:cNvSpPr>
            <a:spLocks noGrp="1"/>
          </p:cNvSpPr>
          <p:nvPr>
            <p:ph type="title"/>
          </p:nvPr>
        </p:nvSpPr>
        <p:spPr/>
        <p:txBody>
          <a:bodyPr>
            <a:noAutofit/>
          </a:bodyPr>
          <a:lstStyle/>
          <a:p>
            <a:r>
              <a:rPr lang="en-US" sz="4000" dirty="0"/>
              <a:t>Knowledge Mobilization and Communications</a:t>
            </a:r>
            <a:endParaRPr lang="en-CA" sz="4000" dirty="0"/>
          </a:p>
        </p:txBody>
      </p:sp>
      <p:sp>
        <p:nvSpPr>
          <p:cNvPr id="3" name="Text Placeholder 2">
            <a:extLst>
              <a:ext uri="{FF2B5EF4-FFF2-40B4-BE49-F238E27FC236}">
                <a16:creationId xmlns:a16="http://schemas.microsoft.com/office/drawing/2014/main" id="{503BDB0C-FFBE-4960-AB11-A3F247772478}"/>
              </a:ext>
            </a:extLst>
          </p:cNvPr>
          <p:cNvSpPr>
            <a:spLocks noGrp="1"/>
          </p:cNvSpPr>
          <p:nvPr>
            <p:ph type="body" sz="quarter" idx="11"/>
          </p:nvPr>
        </p:nvSpPr>
        <p:spPr>
          <a:xfrm>
            <a:off x="360000" y="1152605"/>
            <a:ext cx="11472000" cy="5474698"/>
          </a:xfrm>
        </p:spPr>
        <p:txBody>
          <a:bodyPr>
            <a:normAutofit/>
          </a:bodyPr>
          <a:lstStyle/>
          <a:p>
            <a:pPr marL="0" indent="0">
              <a:buNone/>
            </a:pPr>
            <a:r>
              <a:rPr lang="en-US" dirty="0"/>
              <a:t>1) Regular town hall meetings – to inform members of network activities</a:t>
            </a:r>
          </a:p>
          <a:p>
            <a:pPr marL="0" indent="0">
              <a:buNone/>
            </a:pPr>
            <a:endParaRPr lang="en-US" dirty="0"/>
          </a:p>
          <a:p>
            <a:pPr marL="0" indent="0">
              <a:buNone/>
            </a:pPr>
            <a:r>
              <a:rPr lang="en-US" dirty="0"/>
              <a:t>2) Annual LCW network meetings </a:t>
            </a:r>
          </a:p>
          <a:p>
            <a:pPr marL="457200" lvl="1" indent="0">
              <a:buNone/>
            </a:pPr>
            <a:r>
              <a:rPr lang="en-US" dirty="0"/>
              <a:t>– 1</a:t>
            </a:r>
            <a:r>
              <a:rPr lang="en-US" baseline="30000" dirty="0"/>
              <a:t>st</a:t>
            </a:r>
            <a:r>
              <a:rPr lang="en-US" dirty="0"/>
              <a:t> one in Montreal in Sept 2023; </a:t>
            </a:r>
          </a:p>
          <a:p>
            <a:pPr marL="457200" lvl="1" indent="0">
              <a:buNone/>
            </a:pPr>
            <a:r>
              <a:rPr lang="en-US" dirty="0"/>
              <a:t>   partnered with FRQS</a:t>
            </a:r>
          </a:p>
          <a:p>
            <a:pPr marL="457200" lvl="1" indent="0">
              <a:buNone/>
            </a:pPr>
            <a:r>
              <a:rPr lang="en-US" dirty="0"/>
              <a:t>-- Trainee awards</a:t>
            </a:r>
          </a:p>
          <a:p>
            <a:pPr marL="457200" lvl="1" indent="0">
              <a:buNone/>
            </a:pPr>
            <a:r>
              <a:rPr lang="en-US" dirty="0"/>
              <a:t>-- 2</a:t>
            </a:r>
            <a:r>
              <a:rPr lang="en-US" baseline="30000" dirty="0"/>
              <a:t>nd</a:t>
            </a:r>
            <a:r>
              <a:rPr lang="en-US" dirty="0"/>
              <a:t> in Alberta October 2024</a:t>
            </a:r>
          </a:p>
          <a:p>
            <a:pPr marL="457200" lvl="1" indent="0">
              <a:buNone/>
            </a:pPr>
            <a:endParaRPr lang="en-US" dirty="0"/>
          </a:p>
          <a:p>
            <a:pPr marL="0" indent="0">
              <a:buNone/>
            </a:pPr>
            <a:r>
              <a:rPr lang="en-US" dirty="0"/>
              <a:t>3) LCW monthly webinars – to update on science</a:t>
            </a:r>
          </a:p>
          <a:p>
            <a:pPr marL="0" indent="0">
              <a:buNone/>
            </a:pPr>
            <a:endParaRPr lang="en-US" dirty="0"/>
          </a:p>
          <a:p>
            <a:pPr marL="0" indent="0">
              <a:buNone/>
            </a:pPr>
            <a:r>
              <a:rPr lang="en-US" dirty="0"/>
              <a:t>4) LCW ECHO – to educate health care providers and create a community of practice</a:t>
            </a:r>
          </a:p>
          <a:p>
            <a:pPr marL="514350" indent="-514350">
              <a:buAutoNum type="arabicParenR"/>
            </a:pPr>
            <a:endParaRPr lang="en-CA" dirty="0"/>
          </a:p>
        </p:txBody>
      </p:sp>
      <p:pic>
        <p:nvPicPr>
          <p:cNvPr id="4" name="Picture 3">
            <a:extLst>
              <a:ext uri="{FF2B5EF4-FFF2-40B4-BE49-F238E27FC236}">
                <a16:creationId xmlns:a16="http://schemas.microsoft.com/office/drawing/2014/main" id="{8C5CC44A-D508-4A05-8CC1-CAB5DB1E067E}"/>
              </a:ext>
            </a:extLst>
          </p:cNvPr>
          <p:cNvPicPr>
            <a:picLocks noChangeAspect="1"/>
          </p:cNvPicPr>
          <p:nvPr/>
        </p:nvPicPr>
        <p:blipFill>
          <a:blip r:embed="rId2"/>
          <a:stretch>
            <a:fillRect/>
          </a:stretch>
        </p:blipFill>
        <p:spPr>
          <a:xfrm>
            <a:off x="5437800" y="1946246"/>
            <a:ext cx="4631380" cy="2587995"/>
          </a:xfrm>
          <a:prstGeom prst="rect">
            <a:avLst/>
          </a:prstGeom>
        </p:spPr>
      </p:pic>
    </p:spTree>
    <p:extLst>
      <p:ext uri="{BB962C8B-B14F-4D97-AF65-F5344CB8AC3E}">
        <p14:creationId xmlns:p14="http://schemas.microsoft.com/office/powerpoint/2010/main" val="229147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B691-24E7-A5DA-F098-4AB1C829C4AC}"/>
              </a:ext>
            </a:extLst>
          </p:cNvPr>
          <p:cNvSpPr>
            <a:spLocks noGrp="1"/>
          </p:cNvSpPr>
          <p:nvPr>
            <p:ph type="title"/>
          </p:nvPr>
        </p:nvSpPr>
        <p:spPr>
          <a:xfrm>
            <a:off x="326546" y="111511"/>
            <a:ext cx="10155600" cy="876210"/>
          </a:xfrm>
        </p:spPr>
        <p:txBody>
          <a:bodyPr>
            <a:noAutofit/>
          </a:bodyPr>
          <a:lstStyle/>
          <a:p>
            <a:pPr algn="ctr"/>
            <a:r>
              <a:rPr lang="en-US" sz="4000" dirty="0"/>
              <a:t>Each </a:t>
            </a:r>
            <a:r>
              <a:rPr lang="en-CA" sz="4000" dirty="0"/>
              <a:t>team, working group and committee </a:t>
            </a:r>
            <a:br>
              <a:rPr lang="en-CA" sz="4000" dirty="0"/>
            </a:br>
            <a:r>
              <a:rPr lang="en-CA" sz="4000" dirty="0"/>
              <a:t>have their own meetings</a:t>
            </a:r>
          </a:p>
        </p:txBody>
      </p:sp>
      <p:sp>
        <p:nvSpPr>
          <p:cNvPr id="3" name="Oval 2"/>
          <p:cNvSpPr/>
          <p:nvPr/>
        </p:nvSpPr>
        <p:spPr>
          <a:xfrm>
            <a:off x="487065" y="987721"/>
            <a:ext cx="4917282" cy="4716129"/>
          </a:xfrm>
          <a:prstGeom prst="ellipse">
            <a:avLst/>
          </a:prstGeom>
          <a:solidFill>
            <a:srgbClr val="C0EC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aphicFrame>
        <p:nvGraphicFramePr>
          <p:cNvPr id="9" name="Diagramme 6">
            <a:extLst>
              <a:ext uri="{FF2B5EF4-FFF2-40B4-BE49-F238E27FC236}">
                <a16:creationId xmlns:a16="http://schemas.microsoft.com/office/drawing/2014/main" id="{992802B2-1601-55BB-BB46-A2608C1D6CC3}"/>
              </a:ext>
            </a:extLst>
          </p:cNvPr>
          <p:cNvGraphicFramePr/>
          <p:nvPr>
            <p:extLst/>
          </p:nvPr>
        </p:nvGraphicFramePr>
        <p:xfrm>
          <a:off x="1182436" y="1548912"/>
          <a:ext cx="3832024" cy="372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7">
            <a:extLst>
              <a:ext uri="{FF2B5EF4-FFF2-40B4-BE49-F238E27FC236}">
                <a16:creationId xmlns:a16="http://schemas.microsoft.com/office/drawing/2014/main" id="{0DB5B8B0-200B-D16B-6C78-C3753CD915DF}"/>
              </a:ext>
            </a:extLst>
          </p:cNvPr>
          <p:cNvGraphicFramePr/>
          <p:nvPr>
            <p:extLst/>
          </p:nvPr>
        </p:nvGraphicFramePr>
        <p:xfrm>
          <a:off x="5404347" y="1"/>
          <a:ext cx="3572386" cy="6746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Oval 10"/>
          <p:cNvSpPr/>
          <p:nvPr/>
        </p:nvSpPr>
        <p:spPr>
          <a:xfrm>
            <a:off x="1880154" y="1209639"/>
            <a:ext cx="914400" cy="914400"/>
          </a:xfrm>
          <a:prstGeom prst="ellipse">
            <a:avLst/>
          </a:prstGeom>
          <a:solidFill>
            <a:srgbClr val="71D0F0"/>
          </a:solidFill>
          <a:ln>
            <a:solidFill>
              <a:srgbClr val="C0E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EDI Com</a:t>
            </a:r>
            <a:endParaRPr lang="en-CA" dirty="0">
              <a:solidFill>
                <a:prstClr val="white"/>
              </a:solidFill>
            </a:endParaRPr>
          </a:p>
        </p:txBody>
      </p:sp>
      <p:sp>
        <p:nvSpPr>
          <p:cNvPr id="12" name="Oval 11"/>
          <p:cNvSpPr/>
          <p:nvPr/>
        </p:nvSpPr>
        <p:spPr>
          <a:xfrm>
            <a:off x="3218707" y="1209639"/>
            <a:ext cx="914400" cy="914400"/>
          </a:xfrm>
          <a:prstGeom prst="ellipse">
            <a:avLst/>
          </a:prstGeom>
          <a:solidFill>
            <a:srgbClr val="71D0F0"/>
          </a:solidFill>
          <a:ln>
            <a:solidFill>
              <a:srgbClr val="C0E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INDIG</a:t>
            </a:r>
          </a:p>
          <a:p>
            <a:pPr algn="ctr"/>
            <a:r>
              <a:rPr lang="en-US" sz="1500" dirty="0">
                <a:solidFill>
                  <a:prstClr val="white"/>
                </a:solidFill>
              </a:rPr>
              <a:t>COM</a:t>
            </a:r>
            <a:endParaRPr lang="en-CA" sz="1500" dirty="0">
              <a:solidFill>
                <a:prstClr val="white"/>
              </a:solidFill>
            </a:endParaRPr>
          </a:p>
        </p:txBody>
      </p:sp>
      <p:sp>
        <p:nvSpPr>
          <p:cNvPr id="13" name="TextBox 12"/>
          <p:cNvSpPr txBox="1"/>
          <p:nvPr/>
        </p:nvSpPr>
        <p:spPr>
          <a:xfrm rot="2354678">
            <a:off x="5919042" y="2625683"/>
            <a:ext cx="1218282" cy="369332"/>
          </a:xfrm>
          <a:prstGeom prst="rect">
            <a:avLst/>
          </a:prstGeom>
          <a:noFill/>
        </p:spPr>
        <p:txBody>
          <a:bodyPr wrap="none" rtlCol="0">
            <a:spAutoFit/>
          </a:bodyPr>
          <a:lstStyle/>
          <a:p>
            <a:r>
              <a:rPr lang="en-US" dirty="0">
                <a:solidFill>
                  <a:prstClr val="black"/>
                </a:solidFill>
              </a:rPr>
              <a:t>Biomedical</a:t>
            </a:r>
            <a:endParaRPr lang="en-CA" dirty="0">
              <a:solidFill>
                <a:prstClr val="black"/>
              </a:solidFill>
            </a:endParaRPr>
          </a:p>
        </p:txBody>
      </p:sp>
      <p:sp>
        <p:nvSpPr>
          <p:cNvPr id="14" name="TextBox 13"/>
          <p:cNvSpPr txBox="1"/>
          <p:nvPr/>
        </p:nvSpPr>
        <p:spPr>
          <a:xfrm rot="2366112">
            <a:off x="7437864" y="3680495"/>
            <a:ext cx="1199046" cy="646331"/>
          </a:xfrm>
          <a:prstGeom prst="rect">
            <a:avLst/>
          </a:prstGeom>
          <a:noFill/>
        </p:spPr>
        <p:txBody>
          <a:bodyPr wrap="none" rtlCol="0">
            <a:spAutoFit/>
          </a:bodyPr>
          <a:lstStyle/>
          <a:p>
            <a:r>
              <a:rPr lang="en-US" dirty="0">
                <a:solidFill>
                  <a:prstClr val="black"/>
                </a:solidFill>
              </a:rPr>
              <a:t>Population</a:t>
            </a:r>
          </a:p>
          <a:p>
            <a:r>
              <a:rPr lang="en-US" dirty="0">
                <a:solidFill>
                  <a:prstClr val="black"/>
                </a:solidFill>
              </a:rPr>
              <a:t>Health</a:t>
            </a:r>
            <a:endParaRPr lang="en-CA" dirty="0">
              <a:solidFill>
                <a:prstClr val="black"/>
              </a:solidFill>
            </a:endParaRPr>
          </a:p>
        </p:txBody>
      </p:sp>
      <p:sp>
        <p:nvSpPr>
          <p:cNvPr id="15" name="Rounded Rectangle 14"/>
          <p:cNvSpPr/>
          <p:nvPr/>
        </p:nvSpPr>
        <p:spPr>
          <a:xfrm>
            <a:off x="6099717" y="987721"/>
            <a:ext cx="4114800" cy="561191"/>
          </a:xfrm>
          <a:prstGeom prst="roundRect">
            <a:avLst/>
          </a:prstGeom>
          <a:solidFill>
            <a:srgbClr val="76D7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International Advisory Board</a:t>
            </a:r>
            <a:endParaRPr lang="en-CA" dirty="0">
              <a:solidFill>
                <a:prstClr val="white"/>
              </a:solidFill>
            </a:endParaRPr>
          </a:p>
        </p:txBody>
      </p:sp>
      <p:sp>
        <p:nvSpPr>
          <p:cNvPr id="16" name="Isosceles Triangle 15"/>
          <p:cNvSpPr/>
          <p:nvPr/>
        </p:nvSpPr>
        <p:spPr>
          <a:xfrm>
            <a:off x="9210908" y="1906859"/>
            <a:ext cx="2810107" cy="2727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ECED"/>
                </a:solidFill>
              </a:rPr>
              <a:t>Knowledge Mobilization Team</a:t>
            </a:r>
            <a:endParaRPr lang="en-CA" dirty="0">
              <a:solidFill>
                <a:srgbClr val="C0ECED"/>
              </a:solidFill>
            </a:endParaRPr>
          </a:p>
        </p:txBody>
      </p:sp>
      <p:sp>
        <p:nvSpPr>
          <p:cNvPr id="17" name="Round Same Side Corner Rectangle 16"/>
          <p:cNvSpPr/>
          <p:nvPr/>
        </p:nvSpPr>
        <p:spPr>
          <a:xfrm>
            <a:off x="5294658" y="5272106"/>
            <a:ext cx="1436803" cy="278784"/>
          </a:xfrm>
          <a:prstGeom prst="round2SameRect">
            <a:avLst/>
          </a:prstGeom>
          <a:solidFill>
            <a:srgbClr val="D2E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A3DB"/>
                </a:solidFill>
              </a:rPr>
              <a:t>Exec Com</a:t>
            </a:r>
            <a:endParaRPr lang="en-CA" dirty="0">
              <a:solidFill>
                <a:srgbClr val="17A3DB"/>
              </a:solidFill>
            </a:endParaRPr>
          </a:p>
        </p:txBody>
      </p:sp>
      <p:sp>
        <p:nvSpPr>
          <p:cNvPr id="18" name="Round Same Side Corner Rectangle 17"/>
          <p:cNvSpPr/>
          <p:nvPr/>
        </p:nvSpPr>
        <p:spPr>
          <a:xfrm>
            <a:off x="6731461" y="5272106"/>
            <a:ext cx="3360800" cy="278784"/>
          </a:xfrm>
          <a:prstGeom prst="round2SameRect">
            <a:avLst/>
          </a:prstGeom>
          <a:solidFill>
            <a:srgbClr val="D2E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A3DB"/>
                </a:solidFill>
              </a:rPr>
              <a:t>Operations Committee</a:t>
            </a:r>
            <a:endParaRPr lang="en-CA" dirty="0">
              <a:solidFill>
                <a:srgbClr val="17A3DB"/>
              </a:solidFill>
            </a:endParaRPr>
          </a:p>
        </p:txBody>
      </p:sp>
    </p:spTree>
    <p:extLst>
      <p:ext uri="{BB962C8B-B14F-4D97-AF65-F5344CB8AC3E}">
        <p14:creationId xmlns:p14="http://schemas.microsoft.com/office/powerpoint/2010/main" val="305057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88B896-B537-463A-811A-DE993EEF149C}"/>
              </a:ext>
            </a:extLst>
          </p:cNvPr>
          <p:cNvSpPr txBox="1"/>
          <p:nvPr/>
        </p:nvSpPr>
        <p:spPr>
          <a:xfrm>
            <a:off x="4416694" y="822121"/>
            <a:ext cx="3358612" cy="3416320"/>
          </a:xfrm>
          <a:prstGeom prst="rect">
            <a:avLst/>
          </a:prstGeom>
          <a:solidFill>
            <a:schemeClr val="bg1"/>
          </a:solid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r>
              <a:rPr lang="en-CA" dirty="0"/>
              <a:t>                                                           </a:t>
            </a:r>
          </a:p>
        </p:txBody>
      </p:sp>
      <p:sp>
        <p:nvSpPr>
          <p:cNvPr id="6" name="TextBox 5">
            <a:extLst>
              <a:ext uri="{FF2B5EF4-FFF2-40B4-BE49-F238E27FC236}">
                <a16:creationId xmlns:a16="http://schemas.microsoft.com/office/drawing/2014/main" id="{5B3FE260-7469-4C11-9E0D-F6E8979BA2FC}"/>
              </a:ext>
            </a:extLst>
          </p:cNvPr>
          <p:cNvSpPr txBox="1"/>
          <p:nvPr/>
        </p:nvSpPr>
        <p:spPr>
          <a:xfrm>
            <a:off x="2160531" y="2332653"/>
            <a:ext cx="8396209" cy="1323439"/>
          </a:xfrm>
          <a:prstGeom prst="rect">
            <a:avLst/>
          </a:prstGeom>
          <a:noFill/>
        </p:spPr>
        <p:txBody>
          <a:bodyPr wrap="none" rtlCol="0">
            <a:spAutoFit/>
          </a:bodyPr>
          <a:lstStyle/>
          <a:p>
            <a:r>
              <a:rPr lang="en-US" sz="4000" dirty="0"/>
              <a:t>Next step, for us to collate new science </a:t>
            </a:r>
          </a:p>
          <a:p>
            <a:pPr algn="ctr"/>
            <a:r>
              <a:rPr lang="en-US" sz="4000" dirty="0"/>
              <a:t>over this past year …</a:t>
            </a:r>
            <a:endParaRPr lang="en-CA" sz="4000" dirty="0"/>
          </a:p>
        </p:txBody>
      </p:sp>
    </p:spTree>
    <p:extLst>
      <p:ext uri="{BB962C8B-B14F-4D97-AF65-F5344CB8AC3E}">
        <p14:creationId xmlns:p14="http://schemas.microsoft.com/office/powerpoint/2010/main" val="24694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70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0F11-309C-BC53-7CC2-D6FB16E20F47}"/>
              </a:ext>
            </a:extLst>
          </p:cNvPr>
          <p:cNvSpPr>
            <a:spLocks noGrp="1"/>
          </p:cNvSpPr>
          <p:nvPr>
            <p:ph type="title"/>
          </p:nvPr>
        </p:nvSpPr>
        <p:spPr/>
        <p:txBody>
          <a:bodyPr>
            <a:noAutofit/>
          </a:bodyPr>
          <a:lstStyle/>
          <a:p>
            <a:r>
              <a:rPr lang="en-CA" sz="4800" dirty="0"/>
              <a:t>Long COVID Web</a:t>
            </a:r>
          </a:p>
        </p:txBody>
      </p:sp>
      <p:sp>
        <p:nvSpPr>
          <p:cNvPr id="3" name="Text Placeholder 2">
            <a:extLst>
              <a:ext uri="{FF2B5EF4-FFF2-40B4-BE49-F238E27FC236}">
                <a16:creationId xmlns:a16="http://schemas.microsoft.com/office/drawing/2014/main" id="{FD5D37BA-E33F-5B37-3F2F-309B045AFC0D}"/>
              </a:ext>
            </a:extLst>
          </p:cNvPr>
          <p:cNvSpPr>
            <a:spLocks noGrp="1"/>
          </p:cNvSpPr>
          <p:nvPr>
            <p:ph type="body" sz="quarter" idx="11"/>
          </p:nvPr>
        </p:nvSpPr>
        <p:spPr>
          <a:xfrm>
            <a:off x="360000" y="1432524"/>
            <a:ext cx="7028961" cy="4881780"/>
          </a:xfrm>
        </p:spPr>
        <p:txBody>
          <a:bodyPr>
            <a:normAutofit lnSpcReduction="10000"/>
          </a:bodyPr>
          <a:lstStyle/>
          <a:p>
            <a:r>
              <a:rPr lang="en-US" dirty="0"/>
              <a:t>A network of networks supporting and conducting research into Post-COVID Condition (PCC)</a:t>
            </a:r>
          </a:p>
          <a:p>
            <a:r>
              <a:rPr lang="en-US" dirty="0"/>
              <a:t>Vision: Canada without PCC</a:t>
            </a:r>
          </a:p>
          <a:p>
            <a:r>
              <a:rPr lang="en-US" dirty="0"/>
              <a:t>Mission: </a:t>
            </a:r>
          </a:p>
          <a:p>
            <a:pPr lvl="1"/>
            <a:r>
              <a:rPr lang="en-US" dirty="0"/>
              <a:t>1) </a:t>
            </a:r>
            <a:r>
              <a:rPr lang="en-US" b="1" dirty="0"/>
              <a:t>Accelerate</a:t>
            </a:r>
            <a:r>
              <a:rPr lang="en-US" dirty="0"/>
              <a:t> the discovery and validation of Canadian-led science in PCC.</a:t>
            </a:r>
          </a:p>
          <a:p>
            <a:pPr lvl="1"/>
            <a:r>
              <a:rPr lang="en-US" dirty="0"/>
              <a:t>2) </a:t>
            </a:r>
            <a:r>
              <a:rPr lang="en-US" b="1" dirty="0"/>
              <a:t>Activate</a:t>
            </a:r>
            <a:r>
              <a:rPr lang="en-US" dirty="0"/>
              <a:t> a learning health system that prioritizes the needs of individuals with PCC. </a:t>
            </a:r>
          </a:p>
          <a:p>
            <a:pPr lvl="1"/>
            <a:r>
              <a:rPr lang="en-US" dirty="0"/>
              <a:t>3) </a:t>
            </a:r>
            <a:r>
              <a:rPr lang="en-US" b="1" dirty="0"/>
              <a:t>Identify</a:t>
            </a:r>
            <a:r>
              <a:rPr lang="en-US" dirty="0"/>
              <a:t> the best therapeutics and practices, and accelerate equitable access to PCC care. </a:t>
            </a:r>
          </a:p>
          <a:p>
            <a:pPr lvl="1"/>
            <a:r>
              <a:rPr lang="en-US" dirty="0"/>
              <a:t>4) </a:t>
            </a:r>
            <a:r>
              <a:rPr lang="en-US" b="1" dirty="0"/>
              <a:t>Maintain</a:t>
            </a:r>
            <a:r>
              <a:rPr lang="en-US" dirty="0"/>
              <a:t> rigorous surveillance of the impact of PCC.</a:t>
            </a:r>
          </a:p>
          <a:p>
            <a:pPr marL="0" indent="0">
              <a:buNone/>
            </a:pPr>
            <a:endParaRPr lang="en-CA" dirty="0"/>
          </a:p>
        </p:txBody>
      </p:sp>
      <p:pic>
        <p:nvPicPr>
          <p:cNvPr id="7" name="Picture 6" descr="A picture containing text, room, gambling house&#10;&#10;Description automatically generated">
            <a:extLst>
              <a:ext uri="{FF2B5EF4-FFF2-40B4-BE49-F238E27FC236}">
                <a16:creationId xmlns:a16="http://schemas.microsoft.com/office/drawing/2014/main" id="{31DC83F7-62C4-C33A-895F-917B8FDBC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566" y="2063994"/>
            <a:ext cx="3866026" cy="3818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8D044B24-4CC0-F6B4-0240-D258AED03F16}"/>
              </a:ext>
            </a:extLst>
          </p:cNvPr>
          <p:cNvSpPr/>
          <p:nvPr/>
        </p:nvSpPr>
        <p:spPr>
          <a:xfrm>
            <a:off x="10634472" y="64008"/>
            <a:ext cx="1453896" cy="1435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58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88B8-10E4-B67E-89FA-FD3CDBB463A4}"/>
              </a:ext>
            </a:extLst>
          </p:cNvPr>
          <p:cNvSpPr>
            <a:spLocks noGrp="1"/>
          </p:cNvSpPr>
          <p:nvPr>
            <p:ph type="title"/>
          </p:nvPr>
        </p:nvSpPr>
        <p:spPr/>
        <p:txBody>
          <a:bodyPr>
            <a:noAutofit/>
          </a:bodyPr>
          <a:lstStyle/>
          <a:p>
            <a:r>
              <a:rPr lang="en-CA" sz="4800" dirty="0"/>
              <a:t>Key Driving Questions</a:t>
            </a:r>
          </a:p>
        </p:txBody>
      </p:sp>
      <p:pic>
        <p:nvPicPr>
          <p:cNvPr id="7" name="Picture 6">
            <a:extLst>
              <a:ext uri="{FF2B5EF4-FFF2-40B4-BE49-F238E27FC236}">
                <a16:creationId xmlns:a16="http://schemas.microsoft.com/office/drawing/2014/main" id="{9E0EE3E6-65A5-18B9-FA19-B5FD9A9AD0CC}"/>
              </a:ext>
            </a:extLst>
          </p:cNvPr>
          <p:cNvPicPr>
            <a:picLocks noChangeAspect="1"/>
          </p:cNvPicPr>
          <p:nvPr/>
        </p:nvPicPr>
        <p:blipFill>
          <a:blip r:embed="rId3"/>
          <a:stretch>
            <a:fillRect/>
          </a:stretch>
        </p:blipFill>
        <p:spPr>
          <a:xfrm>
            <a:off x="52659" y="1482811"/>
            <a:ext cx="12124529" cy="5189837"/>
          </a:xfrm>
          <a:prstGeom prst="rect">
            <a:avLst/>
          </a:prstGeom>
        </p:spPr>
      </p:pic>
    </p:spTree>
    <p:extLst>
      <p:ext uri="{BB962C8B-B14F-4D97-AF65-F5344CB8AC3E}">
        <p14:creationId xmlns:p14="http://schemas.microsoft.com/office/powerpoint/2010/main" val="426404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B691-24E7-A5DA-F098-4AB1C829C4AC}"/>
              </a:ext>
            </a:extLst>
          </p:cNvPr>
          <p:cNvSpPr>
            <a:spLocks noGrp="1"/>
          </p:cNvSpPr>
          <p:nvPr>
            <p:ph type="title"/>
          </p:nvPr>
        </p:nvSpPr>
        <p:spPr>
          <a:xfrm>
            <a:off x="326547" y="236936"/>
            <a:ext cx="10155600" cy="630298"/>
          </a:xfrm>
        </p:spPr>
        <p:txBody>
          <a:bodyPr>
            <a:noAutofit/>
          </a:bodyPr>
          <a:lstStyle/>
          <a:p>
            <a:r>
              <a:rPr lang="en-CA" sz="4800" dirty="0"/>
              <a:t>Network Organization and Governance</a:t>
            </a:r>
          </a:p>
        </p:txBody>
      </p:sp>
      <p:sp>
        <p:nvSpPr>
          <p:cNvPr id="3" name="Oval 2"/>
          <p:cNvSpPr/>
          <p:nvPr/>
        </p:nvSpPr>
        <p:spPr>
          <a:xfrm>
            <a:off x="487065" y="987721"/>
            <a:ext cx="4917282" cy="4716129"/>
          </a:xfrm>
          <a:prstGeom prst="ellipse">
            <a:avLst/>
          </a:prstGeom>
          <a:solidFill>
            <a:srgbClr val="C0EC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aphicFrame>
        <p:nvGraphicFramePr>
          <p:cNvPr id="9" name="Diagramme 6">
            <a:extLst>
              <a:ext uri="{FF2B5EF4-FFF2-40B4-BE49-F238E27FC236}">
                <a16:creationId xmlns:a16="http://schemas.microsoft.com/office/drawing/2014/main" id="{992802B2-1601-55BB-BB46-A2608C1D6CC3}"/>
              </a:ext>
            </a:extLst>
          </p:cNvPr>
          <p:cNvGraphicFramePr/>
          <p:nvPr>
            <p:extLst/>
          </p:nvPr>
        </p:nvGraphicFramePr>
        <p:xfrm>
          <a:off x="1182436" y="1548912"/>
          <a:ext cx="3832024" cy="372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7">
            <a:extLst>
              <a:ext uri="{FF2B5EF4-FFF2-40B4-BE49-F238E27FC236}">
                <a16:creationId xmlns:a16="http://schemas.microsoft.com/office/drawing/2014/main" id="{0DB5B8B0-200B-D16B-6C78-C3753CD915DF}"/>
              </a:ext>
            </a:extLst>
          </p:cNvPr>
          <p:cNvGraphicFramePr/>
          <p:nvPr>
            <p:extLst/>
          </p:nvPr>
        </p:nvGraphicFramePr>
        <p:xfrm>
          <a:off x="5404347" y="1"/>
          <a:ext cx="3572386" cy="6746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Oval 10"/>
          <p:cNvSpPr/>
          <p:nvPr/>
        </p:nvSpPr>
        <p:spPr>
          <a:xfrm>
            <a:off x="1880154" y="1209639"/>
            <a:ext cx="914400" cy="914400"/>
          </a:xfrm>
          <a:prstGeom prst="ellipse">
            <a:avLst/>
          </a:prstGeom>
          <a:solidFill>
            <a:srgbClr val="71D0F0"/>
          </a:solidFill>
          <a:ln>
            <a:solidFill>
              <a:srgbClr val="C0E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EDI Com</a:t>
            </a:r>
            <a:endParaRPr lang="en-CA" dirty="0">
              <a:solidFill>
                <a:prstClr val="white"/>
              </a:solidFill>
            </a:endParaRPr>
          </a:p>
        </p:txBody>
      </p:sp>
      <p:sp>
        <p:nvSpPr>
          <p:cNvPr id="12" name="Oval 11"/>
          <p:cNvSpPr/>
          <p:nvPr/>
        </p:nvSpPr>
        <p:spPr>
          <a:xfrm>
            <a:off x="3218707" y="1209639"/>
            <a:ext cx="914400" cy="914400"/>
          </a:xfrm>
          <a:prstGeom prst="ellipse">
            <a:avLst/>
          </a:prstGeom>
          <a:solidFill>
            <a:srgbClr val="71D0F0"/>
          </a:solidFill>
          <a:ln>
            <a:solidFill>
              <a:srgbClr val="C0E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INDIG</a:t>
            </a:r>
          </a:p>
          <a:p>
            <a:pPr algn="ctr"/>
            <a:r>
              <a:rPr lang="en-US" sz="1500" dirty="0">
                <a:solidFill>
                  <a:prstClr val="white"/>
                </a:solidFill>
              </a:rPr>
              <a:t>COM</a:t>
            </a:r>
            <a:endParaRPr lang="en-CA" sz="1500" dirty="0">
              <a:solidFill>
                <a:prstClr val="white"/>
              </a:solidFill>
            </a:endParaRPr>
          </a:p>
        </p:txBody>
      </p:sp>
      <p:sp>
        <p:nvSpPr>
          <p:cNvPr id="13" name="TextBox 12"/>
          <p:cNvSpPr txBox="1"/>
          <p:nvPr/>
        </p:nvSpPr>
        <p:spPr>
          <a:xfrm rot="2354678">
            <a:off x="5919042" y="2625683"/>
            <a:ext cx="1218282" cy="369332"/>
          </a:xfrm>
          <a:prstGeom prst="rect">
            <a:avLst/>
          </a:prstGeom>
          <a:noFill/>
        </p:spPr>
        <p:txBody>
          <a:bodyPr wrap="none" rtlCol="0">
            <a:spAutoFit/>
          </a:bodyPr>
          <a:lstStyle/>
          <a:p>
            <a:r>
              <a:rPr lang="en-US" dirty="0">
                <a:solidFill>
                  <a:prstClr val="black"/>
                </a:solidFill>
              </a:rPr>
              <a:t>Biomedical</a:t>
            </a:r>
            <a:endParaRPr lang="en-CA" dirty="0">
              <a:solidFill>
                <a:prstClr val="black"/>
              </a:solidFill>
            </a:endParaRPr>
          </a:p>
        </p:txBody>
      </p:sp>
      <p:sp>
        <p:nvSpPr>
          <p:cNvPr id="14" name="TextBox 13"/>
          <p:cNvSpPr txBox="1"/>
          <p:nvPr/>
        </p:nvSpPr>
        <p:spPr>
          <a:xfrm rot="2366112">
            <a:off x="7437864" y="3680495"/>
            <a:ext cx="1199046" cy="646331"/>
          </a:xfrm>
          <a:prstGeom prst="rect">
            <a:avLst/>
          </a:prstGeom>
          <a:noFill/>
        </p:spPr>
        <p:txBody>
          <a:bodyPr wrap="none" rtlCol="0">
            <a:spAutoFit/>
          </a:bodyPr>
          <a:lstStyle/>
          <a:p>
            <a:r>
              <a:rPr lang="en-US" dirty="0">
                <a:solidFill>
                  <a:prstClr val="black"/>
                </a:solidFill>
              </a:rPr>
              <a:t>Population</a:t>
            </a:r>
          </a:p>
          <a:p>
            <a:r>
              <a:rPr lang="en-US" dirty="0">
                <a:solidFill>
                  <a:prstClr val="black"/>
                </a:solidFill>
              </a:rPr>
              <a:t>Health</a:t>
            </a:r>
            <a:endParaRPr lang="en-CA" dirty="0">
              <a:solidFill>
                <a:prstClr val="black"/>
              </a:solidFill>
            </a:endParaRPr>
          </a:p>
        </p:txBody>
      </p:sp>
      <p:sp>
        <p:nvSpPr>
          <p:cNvPr id="15" name="Rounded Rectangle 14"/>
          <p:cNvSpPr/>
          <p:nvPr/>
        </p:nvSpPr>
        <p:spPr>
          <a:xfrm>
            <a:off x="6099717" y="987721"/>
            <a:ext cx="4114800" cy="561191"/>
          </a:xfrm>
          <a:prstGeom prst="roundRect">
            <a:avLst/>
          </a:prstGeom>
          <a:solidFill>
            <a:srgbClr val="76D7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International Advisory Board</a:t>
            </a:r>
            <a:endParaRPr lang="en-CA" dirty="0">
              <a:solidFill>
                <a:prstClr val="white"/>
              </a:solidFill>
            </a:endParaRPr>
          </a:p>
        </p:txBody>
      </p:sp>
      <p:sp>
        <p:nvSpPr>
          <p:cNvPr id="16" name="Isosceles Triangle 15"/>
          <p:cNvSpPr/>
          <p:nvPr/>
        </p:nvSpPr>
        <p:spPr>
          <a:xfrm>
            <a:off x="9210908" y="1906859"/>
            <a:ext cx="2810107" cy="2727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ECED"/>
                </a:solidFill>
              </a:rPr>
              <a:t>Knowledge Mobilization Team</a:t>
            </a:r>
            <a:endParaRPr lang="en-CA" dirty="0">
              <a:solidFill>
                <a:srgbClr val="C0ECED"/>
              </a:solidFill>
            </a:endParaRPr>
          </a:p>
        </p:txBody>
      </p:sp>
      <p:sp>
        <p:nvSpPr>
          <p:cNvPr id="17" name="Round Same Side Corner Rectangle 16"/>
          <p:cNvSpPr/>
          <p:nvPr/>
        </p:nvSpPr>
        <p:spPr>
          <a:xfrm>
            <a:off x="5294658" y="5272106"/>
            <a:ext cx="1436803" cy="278784"/>
          </a:xfrm>
          <a:prstGeom prst="round2SameRect">
            <a:avLst/>
          </a:prstGeom>
          <a:solidFill>
            <a:srgbClr val="D2E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A3DB"/>
                </a:solidFill>
              </a:rPr>
              <a:t>Exec Com</a:t>
            </a:r>
            <a:endParaRPr lang="en-CA" dirty="0">
              <a:solidFill>
                <a:srgbClr val="17A3DB"/>
              </a:solidFill>
            </a:endParaRPr>
          </a:p>
        </p:txBody>
      </p:sp>
      <p:sp>
        <p:nvSpPr>
          <p:cNvPr id="18" name="Round Same Side Corner Rectangle 17"/>
          <p:cNvSpPr/>
          <p:nvPr/>
        </p:nvSpPr>
        <p:spPr>
          <a:xfrm>
            <a:off x="6731461" y="5272106"/>
            <a:ext cx="3360800" cy="278784"/>
          </a:xfrm>
          <a:prstGeom prst="round2SameRect">
            <a:avLst/>
          </a:prstGeom>
          <a:solidFill>
            <a:srgbClr val="D2E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A3DB"/>
                </a:solidFill>
              </a:rPr>
              <a:t>Operations Committee</a:t>
            </a:r>
            <a:endParaRPr lang="en-CA" dirty="0">
              <a:solidFill>
                <a:srgbClr val="17A3DB"/>
              </a:solidFill>
            </a:endParaRPr>
          </a:p>
        </p:txBody>
      </p:sp>
    </p:spTree>
    <p:extLst>
      <p:ext uri="{BB962C8B-B14F-4D97-AF65-F5344CB8AC3E}">
        <p14:creationId xmlns:p14="http://schemas.microsoft.com/office/powerpoint/2010/main" val="32261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08FC-A3F0-407E-6E6A-D79797DAB1C2}"/>
              </a:ext>
            </a:extLst>
          </p:cNvPr>
          <p:cNvSpPr>
            <a:spLocks noGrp="1"/>
          </p:cNvSpPr>
          <p:nvPr>
            <p:ph type="title"/>
          </p:nvPr>
        </p:nvSpPr>
        <p:spPr/>
        <p:txBody>
          <a:bodyPr>
            <a:normAutofit/>
          </a:bodyPr>
          <a:lstStyle/>
          <a:p>
            <a:pPr algn="ctr"/>
            <a:r>
              <a:rPr lang="en-US" sz="4800" b="1" dirty="0"/>
              <a:t>LCW Registration Survey</a:t>
            </a:r>
          </a:p>
        </p:txBody>
      </p:sp>
      <p:sp>
        <p:nvSpPr>
          <p:cNvPr id="3" name="Content Placeholder 2">
            <a:extLst>
              <a:ext uri="{FF2B5EF4-FFF2-40B4-BE49-F238E27FC236}">
                <a16:creationId xmlns:a16="http://schemas.microsoft.com/office/drawing/2014/main" id="{C3D2BC47-4C19-1ED5-D0F3-E8D7AA17CF37}"/>
              </a:ext>
            </a:extLst>
          </p:cNvPr>
          <p:cNvSpPr>
            <a:spLocks noGrp="1"/>
          </p:cNvSpPr>
          <p:nvPr>
            <p:ph idx="1"/>
          </p:nvPr>
        </p:nvSpPr>
        <p:spPr/>
        <p:txBody>
          <a:bodyPr>
            <a:normAutofit/>
          </a:bodyPr>
          <a:lstStyle/>
          <a:p>
            <a:pPr marL="0" indent="0">
              <a:buNone/>
            </a:pPr>
            <a:endParaRPr lang="en-CA" dirty="0"/>
          </a:p>
          <a:p>
            <a:pPr marL="0" indent="0">
              <a:buNone/>
            </a:pPr>
            <a:endParaRPr lang="en-US" dirty="0"/>
          </a:p>
          <a:p>
            <a:endParaRPr lang="en-CA" dirty="0"/>
          </a:p>
        </p:txBody>
      </p:sp>
      <p:sp>
        <p:nvSpPr>
          <p:cNvPr id="7" name="Rectangle 6">
            <a:extLst>
              <a:ext uri="{FF2B5EF4-FFF2-40B4-BE49-F238E27FC236}">
                <a16:creationId xmlns:a16="http://schemas.microsoft.com/office/drawing/2014/main" id="{B09D98EC-85FE-63E9-F5CA-15E7D8E856D3}"/>
              </a:ext>
            </a:extLst>
          </p:cNvPr>
          <p:cNvSpPr/>
          <p:nvPr/>
        </p:nvSpPr>
        <p:spPr>
          <a:xfrm>
            <a:off x="10369485" y="6334812"/>
            <a:ext cx="1561707" cy="3311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dirty="0"/>
              <a:t>2023.10.10</a:t>
            </a:r>
          </a:p>
        </p:txBody>
      </p:sp>
      <p:pic>
        <p:nvPicPr>
          <p:cNvPr id="1026" name="Picture 2" descr="Image preview">
            <a:extLst>
              <a:ext uri="{FF2B5EF4-FFF2-40B4-BE49-F238E27FC236}">
                <a16:creationId xmlns:a16="http://schemas.microsoft.com/office/drawing/2014/main" id="{825E0305-90F5-4900-8788-6D727D8C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9788"/>
            <a:ext cx="12192000" cy="263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0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08FC-A3F0-407E-6E6A-D79797DAB1C2}"/>
              </a:ext>
            </a:extLst>
          </p:cNvPr>
          <p:cNvSpPr>
            <a:spLocks noGrp="1"/>
          </p:cNvSpPr>
          <p:nvPr>
            <p:ph type="title"/>
          </p:nvPr>
        </p:nvSpPr>
        <p:spPr/>
        <p:txBody>
          <a:bodyPr>
            <a:normAutofit/>
          </a:bodyPr>
          <a:lstStyle/>
          <a:p>
            <a:pPr algn="ctr"/>
            <a:r>
              <a:rPr lang="en-US" sz="4800" b="1" dirty="0"/>
              <a:t>LCW Registration Survey</a:t>
            </a:r>
          </a:p>
        </p:txBody>
      </p:sp>
      <p:sp>
        <p:nvSpPr>
          <p:cNvPr id="3" name="Content Placeholder 2">
            <a:extLst>
              <a:ext uri="{FF2B5EF4-FFF2-40B4-BE49-F238E27FC236}">
                <a16:creationId xmlns:a16="http://schemas.microsoft.com/office/drawing/2014/main" id="{C3D2BC47-4C19-1ED5-D0F3-E8D7AA17CF37}"/>
              </a:ext>
            </a:extLst>
          </p:cNvPr>
          <p:cNvSpPr>
            <a:spLocks noGrp="1"/>
          </p:cNvSpPr>
          <p:nvPr>
            <p:ph idx="1"/>
          </p:nvPr>
        </p:nvSpPr>
        <p:spPr/>
        <p:txBody>
          <a:bodyPr>
            <a:normAutofit/>
          </a:bodyPr>
          <a:lstStyle/>
          <a:p>
            <a:pPr marL="0" indent="0">
              <a:buNone/>
            </a:pPr>
            <a:endParaRPr lang="en-CA" dirty="0"/>
          </a:p>
          <a:p>
            <a:pPr marL="0" indent="0">
              <a:buNone/>
            </a:pPr>
            <a:endParaRPr lang="en-US" dirty="0"/>
          </a:p>
          <a:p>
            <a:endParaRPr lang="en-CA" dirty="0"/>
          </a:p>
        </p:txBody>
      </p:sp>
      <p:sp>
        <p:nvSpPr>
          <p:cNvPr id="6" name="Rectangle 5">
            <a:extLst>
              <a:ext uri="{FF2B5EF4-FFF2-40B4-BE49-F238E27FC236}">
                <a16:creationId xmlns:a16="http://schemas.microsoft.com/office/drawing/2014/main" id="{D4765C26-B52A-CB3A-9712-0018477CC9D7}"/>
              </a:ext>
            </a:extLst>
          </p:cNvPr>
          <p:cNvSpPr/>
          <p:nvPr/>
        </p:nvSpPr>
        <p:spPr>
          <a:xfrm>
            <a:off x="10369485" y="6334812"/>
            <a:ext cx="1561707" cy="3311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dirty="0"/>
              <a:t>2023.10.10</a:t>
            </a:r>
          </a:p>
        </p:txBody>
      </p:sp>
      <p:pic>
        <p:nvPicPr>
          <p:cNvPr id="2050" name="Picture 2" descr="Image preview">
            <a:extLst>
              <a:ext uri="{FF2B5EF4-FFF2-40B4-BE49-F238E27FC236}">
                <a16:creationId xmlns:a16="http://schemas.microsoft.com/office/drawing/2014/main" id="{37F2DE5A-18D2-45D9-945F-7E97775D5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1662"/>
            <a:ext cx="12192000" cy="488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88B896-B537-463A-811A-DE993EEF149C}"/>
              </a:ext>
            </a:extLst>
          </p:cNvPr>
          <p:cNvSpPr txBox="1"/>
          <p:nvPr/>
        </p:nvSpPr>
        <p:spPr>
          <a:xfrm>
            <a:off x="4416694" y="822121"/>
            <a:ext cx="3358612" cy="3416320"/>
          </a:xfrm>
          <a:prstGeom prst="rect">
            <a:avLst/>
          </a:prstGeom>
          <a:solidFill>
            <a:schemeClr val="bg1"/>
          </a:solid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r>
              <a:rPr lang="en-CA" dirty="0"/>
              <a:t>                                                           </a:t>
            </a:r>
          </a:p>
        </p:txBody>
      </p:sp>
      <p:sp>
        <p:nvSpPr>
          <p:cNvPr id="6" name="TextBox 5">
            <a:extLst>
              <a:ext uri="{FF2B5EF4-FFF2-40B4-BE49-F238E27FC236}">
                <a16:creationId xmlns:a16="http://schemas.microsoft.com/office/drawing/2014/main" id="{5B3FE260-7469-4C11-9E0D-F6E8979BA2FC}"/>
              </a:ext>
            </a:extLst>
          </p:cNvPr>
          <p:cNvSpPr txBox="1"/>
          <p:nvPr/>
        </p:nvSpPr>
        <p:spPr>
          <a:xfrm>
            <a:off x="2160531" y="2332653"/>
            <a:ext cx="7870937" cy="707886"/>
          </a:xfrm>
          <a:prstGeom prst="rect">
            <a:avLst/>
          </a:prstGeom>
          <a:noFill/>
        </p:spPr>
        <p:txBody>
          <a:bodyPr wrap="none" rtlCol="0">
            <a:spAutoFit/>
          </a:bodyPr>
          <a:lstStyle/>
          <a:p>
            <a:r>
              <a:rPr lang="en-US" sz="4000" dirty="0"/>
              <a:t>What we have accomplished so far …</a:t>
            </a:r>
            <a:endParaRPr lang="en-CA" sz="4000" dirty="0"/>
          </a:p>
        </p:txBody>
      </p:sp>
    </p:spTree>
    <p:extLst>
      <p:ext uri="{BB962C8B-B14F-4D97-AF65-F5344CB8AC3E}">
        <p14:creationId xmlns:p14="http://schemas.microsoft.com/office/powerpoint/2010/main" val="314606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B691-24E7-A5DA-F098-4AB1C829C4AC}"/>
              </a:ext>
            </a:extLst>
          </p:cNvPr>
          <p:cNvSpPr>
            <a:spLocks noGrp="1"/>
          </p:cNvSpPr>
          <p:nvPr>
            <p:ph type="title"/>
          </p:nvPr>
        </p:nvSpPr>
        <p:spPr>
          <a:xfrm>
            <a:off x="326546" y="111511"/>
            <a:ext cx="10155600" cy="876210"/>
          </a:xfrm>
        </p:spPr>
        <p:txBody>
          <a:bodyPr>
            <a:noAutofit/>
          </a:bodyPr>
          <a:lstStyle/>
          <a:p>
            <a:pPr algn="ctr"/>
            <a:r>
              <a:rPr lang="en-US" sz="4000" dirty="0"/>
              <a:t>E</a:t>
            </a:r>
            <a:r>
              <a:rPr lang="en-CA" sz="4000" dirty="0"/>
              <a:t>stablished teams, working groups </a:t>
            </a:r>
            <a:br>
              <a:rPr lang="en-CA" sz="4000" dirty="0"/>
            </a:br>
            <a:r>
              <a:rPr lang="en-CA" sz="4000" dirty="0"/>
              <a:t>and committees</a:t>
            </a:r>
          </a:p>
        </p:txBody>
      </p:sp>
      <p:sp>
        <p:nvSpPr>
          <p:cNvPr id="3" name="Oval 2"/>
          <p:cNvSpPr/>
          <p:nvPr/>
        </p:nvSpPr>
        <p:spPr>
          <a:xfrm>
            <a:off x="487065" y="987721"/>
            <a:ext cx="4917282" cy="4716129"/>
          </a:xfrm>
          <a:prstGeom prst="ellipse">
            <a:avLst/>
          </a:prstGeom>
          <a:solidFill>
            <a:srgbClr val="C0EC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aphicFrame>
        <p:nvGraphicFramePr>
          <p:cNvPr id="9" name="Diagramme 6">
            <a:extLst>
              <a:ext uri="{FF2B5EF4-FFF2-40B4-BE49-F238E27FC236}">
                <a16:creationId xmlns:a16="http://schemas.microsoft.com/office/drawing/2014/main" id="{992802B2-1601-55BB-BB46-A2608C1D6CC3}"/>
              </a:ext>
            </a:extLst>
          </p:cNvPr>
          <p:cNvGraphicFramePr/>
          <p:nvPr>
            <p:extLst/>
          </p:nvPr>
        </p:nvGraphicFramePr>
        <p:xfrm>
          <a:off x="1182436" y="1548912"/>
          <a:ext cx="3832024" cy="372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7">
            <a:extLst>
              <a:ext uri="{FF2B5EF4-FFF2-40B4-BE49-F238E27FC236}">
                <a16:creationId xmlns:a16="http://schemas.microsoft.com/office/drawing/2014/main" id="{0DB5B8B0-200B-D16B-6C78-C3753CD915DF}"/>
              </a:ext>
            </a:extLst>
          </p:cNvPr>
          <p:cNvGraphicFramePr/>
          <p:nvPr>
            <p:extLst/>
          </p:nvPr>
        </p:nvGraphicFramePr>
        <p:xfrm>
          <a:off x="5404347" y="1"/>
          <a:ext cx="3572386" cy="6746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Oval 10"/>
          <p:cNvSpPr/>
          <p:nvPr/>
        </p:nvSpPr>
        <p:spPr>
          <a:xfrm>
            <a:off x="1880154" y="1209639"/>
            <a:ext cx="914400" cy="914400"/>
          </a:xfrm>
          <a:prstGeom prst="ellipse">
            <a:avLst/>
          </a:prstGeom>
          <a:solidFill>
            <a:srgbClr val="71D0F0"/>
          </a:solidFill>
          <a:ln>
            <a:solidFill>
              <a:srgbClr val="C0E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EDI Com</a:t>
            </a:r>
            <a:endParaRPr lang="en-CA" dirty="0">
              <a:solidFill>
                <a:prstClr val="white"/>
              </a:solidFill>
            </a:endParaRPr>
          </a:p>
        </p:txBody>
      </p:sp>
      <p:sp>
        <p:nvSpPr>
          <p:cNvPr id="12" name="Oval 11"/>
          <p:cNvSpPr/>
          <p:nvPr/>
        </p:nvSpPr>
        <p:spPr>
          <a:xfrm>
            <a:off x="3218707" y="1209639"/>
            <a:ext cx="914400" cy="914400"/>
          </a:xfrm>
          <a:prstGeom prst="ellipse">
            <a:avLst/>
          </a:prstGeom>
          <a:solidFill>
            <a:srgbClr val="71D0F0"/>
          </a:solidFill>
          <a:ln>
            <a:solidFill>
              <a:srgbClr val="C0EC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INDIG</a:t>
            </a:r>
          </a:p>
          <a:p>
            <a:pPr algn="ctr"/>
            <a:r>
              <a:rPr lang="en-US" sz="1500" dirty="0">
                <a:solidFill>
                  <a:prstClr val="white"/>
                </a:solidFill>
              </a:rPr>
              <a:t>COM</a:t>
            </a:r>
            <a:endParaRPr lang="en-CA" sz="1500" dirty="0">
              <a:solidFill>
                <a:prstClr val="white"/>
              </a:solidFill>
            </a:endParaRPr>
          </a:p>
        </p:txBody>
      </p:sp>
      <p:sp>
        <p:nvSpPr>
          <p:cNvPr id="13" name="TextBox 12"/>
          <p:cNvSpPr txBox="1"/>
          <p:nvPr/>
        </p:nvSpPr>
        <p:spPr>
          <a:xfrm rot="2354678">
            <a:off x="5919042" y="2625683"/>
            <a:ext cx="1218282" cy="369332"/>
          </a:xfrm>
          <a:prstGeom prst="rect">
            <a:avLst/>
          </a:prstGeom>
          <a:noFill/>
        </p:spPr>
        <p:txBody>
          <a:bodyPr wrap="none" rtlCol="0">
            <a:spAutoFit/>
          </a:bodyPr>
          <a:lstStyle/>
          <a:p>
            <a:r>
              <a:rPr lang="en-US" dirty="0">
                <a:solidFill>
                  <a:prstClr val="black"/>
                </a:solidFill>
              </a:rPr>
              <a:t>Biomedical</a:t>
            </a:r>
            <a:endParaRPr lang="en-CA" dirty="0">
              <a:solidFill>
                <a:prstClr val="black"/>
              </a:solidFill>
            </a:endParaRPr>
          </a:p>
        </p:txBody>
      </p:sp>
      <p:sp>
        <p:nvSpPr>
          <p:cNvPr id="14" name="TextBox 13"/>
          <p:cNvSpPr txBox="1"/>
          <p:nvPr/>
        </p:nvSpPr>
        <p:spPr>
          <a:xfrm rot="2366112">
            <a:off x="7437864" y="3680495"/>
            <a:ext cx="1199046" cy="646331"/>
          </a:xfrm>
          <a:prstGeom prst="rect">
            <a:avLst/>
          </a:prstGeom>
          <a:noFill/>
        </p:spPr>
        <p:txBody>
          <a:bodyPr wrap="none" rtlCol="0">
            <a:spAutoFit/>
          </a:bodyPr>
          <a:lstStyle/>
          <a:p>
            <a:r>
              <a:rPr lang="en-US" dirty="0">
                <a:solidFill>
                  <a:prstClr val="black"/>
                </a:solidFill>
              </a:rPr>
              <a:t>Population</a:t>
            </a:r>
          </a:p>
          <a:p>
            <a:r>
              <a:rPr lang="en-US" dirty="0">
                <a:solidFill>
                  <a:prstClr val="black"/>
                </a:solidFill>
              </a:rPr>
              <a:t>Health</a:t>
            </a:r>
            <a:endParaRPr lang="en-CA" dirty="0">
              <a:solidFill>
                <a:prstClr val="black"/>
              </a:solidFill>
            </a:endParaRPr>
          </a:p>
        </p:txBody>
      </p:sp>
      <p:sp>
        <p:nvSpPr>
          <p:cNvPr id="15" name="Rounded Rectangle 14"/>
          <p:cNvSpPr/>
          <p:nvPr/>
        </p:nvSpPr>
        <p:spPr>
          <a:xfrm>
            <a:off x="6099717" y="987721"/>
            <a:ext cx="4114800" cy="561191"/>
          </a:xfrm>
          <a:prstGeom prst="roundRect">
            <a:avLst/>
          </a:prstGeom>
          <a:solidFill>
            <a:srgbClr val="76D7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International Advisory Board</a:t>
            </a:r>
            <a:endParaRPr lang="en-CA" dirty="0">
              <a:solidFill>
                <a:prstClr val="white"/>
              </a:solidFill>
            </a:endParaRPr>
          </a:p>
        </p:txBody>
      </p:sp>
      <p:sp>
        <p:nvSpPr>
          <p:cNvPr id="16" name="Isosceles Triangle 15"/>
          <p:cNvSpPr/>
          <p:nvPr/>
        </p:nvSpPr>
        <p:spPr>
          <a:xfrm>
            <a:off x="9210908" y="1906859"/>
            <a:ext cx="2810107" cy="2727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ECED"/>
                </a:solidFill>
              </a:rPr>
              <a:t>Knowledge Mobilization Team</a:t>
            </a:r>
            <a:endParaRPr lang="en-CA" dirty="0">
              <a:solidFill>
                <a:srgbClr val="C0ECED"/>
              </a:solidFill>
            </a:endParaRPr>
          </a:p>
        </p:txBody>
      </p:sp>
      <p:sp>
        <p:nvSpPr>
          <p:cNvPr id="17" name="Round Same Side Corner Rectangle 16"/>
          <p:cNvSpPr/>
          <p:nvPr/>
        </p:nvSpPr>
        <p:spPr>
          <a:xfrm>
            <a:off x="5294658" y="5272106"/>
            <a:ext cx="1436803" cy="278784"/>
          </a:xfrm>
          <a:prstGeom prst="round2SameRect">
            <a:avLst/>
          </a:prstGeom>
          <a:solidFill>
            <a:srgbClr val="D2E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A3DB"/>
                </a:solidFill>
              </a:rPr>
              <a:t>Exec Com</a:t>
            </a:r>
            <a:endParaRPr lang="en-CA" dirty="0">
              <a:solidFill>
                <a:srgbClr val="17A3DB"/>
              </a:solidFill>
            </a:endParaRPr>
          </a:p>
        </p:txBody>
      </p:sp>
      <p:sp>
        <p:nvSpPr>
          <p:cNvPr id="18" name="Round Same Side Corner Rectangle 17"/>
          <p:cNvSpPr/>
          <p:nvPr/>
        </p:nvSpPr>
        <p:spPr>
          <a:xfrm>
            <a:off x="6731461" y="5272106"/>
            <a:ext cx="3360800" cy="278784"/>
          </a:xfrm>
          <a:prstGeom prst="round2SameRect">
            <a:avLst/>
          </a:prstGeom>
          <a:solidFill>
            <a:srgbClr val="D2EF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A3DB"/>
                </a:solidFill>
              </a:rPr>
              <a:t>Operations Committee</a:t>
            </a:r>
            <a:endParaRPr lang="en-CA" dirty="0">
              <a:solidFill>
                <a:srgbClr val="17A3DB"/>
              </a:solidFill>
            </a:endParaRPr>
          </a:p>
        </p:txBody>
      </p:sp>
    </p:spTree>
    <p:extLst>
      <p:ext uri="{BB962C8B-B14F-4D97-AF65-F5344CB8AC3E}">
        <p14:creationId xmlns:p14="http://schemas.microsoft.com/office/powerpoint/2010/main" val="241719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97CC-029F-BD34-D556-AC8FB1ADAE89}"/>
              </a:ext>
            </a:extLst>
          </p:cNvPr>
          <p:cNvSpPr>
            <a:spLocks noGrp="1"/>
          </p:cNvSpPr>
          <p:nvPr>
            <p:ph type="title"/>
          </p:nvPr>
        </p:nvSpPr>
        <p:spPr/>
        <p:txBody>
          <a:bodyPr>
            <a:noAutofit/>
          </a:bodyPr>
          <a:lstStyle/>
          <a:p>
            <a:r>
              <a:rPr lang="en-CA" sz="4800" dirty="0"/>
              <a:t>Our 1-2year priorities</a:t>
            </a:r>
          </a:p>
        </p:txBody>
      </p:sp>
      <p:pic>
        <p:nvPicPr>
          <p:cNvPr id="12" name="Picture 11">
            <a:extLst>
              <a:ext uri="{FF2B5EF4-FFF2-40B4-BE49-F238E27FC236}">
                <a16:creationId xmlns:a16="http://schemas.microsoft.com/office/drawing/2014/main" id="{B4E55BEC-7E9A-3C81-74DA-D6131625C4FC}"/>
              </a:ext>
            </a:extLst>
          </p:cNvPr>
          <p:cNvPicPr>
            <a:picLocks noChangeAspect="1"/>
          </p:cNvPicPr>
          <p:nvPr/>
        </p:nvPicPr>
        <p:blipFill>
          <a:blip r:embed="rId2"/>
          <a:stretch>
            <a:fillRect/>
          </a:stretch>
        </p:blipFill>
        <p:spPr>
          <a:xfrm>
            <a:off x="2321353" y="976570"/>
            <a:ext cx="6232894" cy="5813288"/>
          </a:xfrm>
          <a:prstGeom prst="rect">
            <a:avLst/>
          </a:prstGeom>
        </p:spPr>
      </p:pic>
    </p:spTree>
    <p:extLst>
      <p:ext uri="{BB962C8B-B14F-4D97-AF65-F5344CB8AC3E}">
        <p14:creationId xmlns:p14="http://schemas.microsoft.com/office/powerpoint/2010/main" val="25682438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501</Words>
  <Application>Microsoft Office PowerPoint</Application>
  <PresentationFormat>Widescreen</PresentationFormat>
  <Paragraphs>128</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poppins-extralight</vt:lpstr>
      <vt:lpstr>Times New Roman</vt:lpstr>
      <vt:lpstr>1_Office Theme</vt:lpstr>
      <vt:lpstr>Long COVID Web</vt:lpstr>
      <vt:lpstr>Long COVID Web</vt:lpstr>
      <vt:lpstr>Key Driving Questions</vt:lpstr>
      <vt:lpstr>Network Organization and Governance</vt:lpstr>
      <vt:lpstr>LCW Registration Survey</vt:lpstr>
      <vt:lpstr>LCW Registration Survey</vt:lpstr>
      <vt:lpstr>PowerPoint Presentation</vt:lpstr>
      <vt:lpstr>Established teams, working groups  and committees</vt:lpstr>
      <vt:lpstr>Our 1-2year priorities</vt:lpstr>
      <vt:lpstr>Call for proposals</vt:lpstr>
      <vt:lpstr>Knowledge Mobilization and Communications</vt:lpstr>
      <vt:lpstr>Each team, working group and committee  have their own meetings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COVID Web</dc:title>
  <dc:creator>Angela Cheung</dc:creator>
  <cp:lastModifiedBy>Angela Cheung</cp:lastModifiedBy>
  <cp:revision>7</cp:revision>
  <dcterms:created xsi:type="dcterms:W3CDTF">2023-09-18T03:48:56Z</dcterms:created>
  <dcterms:modified xsi:type="dcterms:W3CDTF">2023-10-10T16:59:31Z</dcterms:modified>
</cp:coreProperties>
</file>